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62" r:id="rId5"/>
    <p:sldId id="263" r:id="rId6"/>
    <p:sldId id="265" r:id="rId7"/>
    <p:sldId id="266" r:id="rId8"/>
    <p:sldId id="267" r:id="rId9"/>
    <p:sldId id="268" r:id="rId10"/>
    <p:sldId id="269" r:id="rId11"/>
    <p:sldId id="271" r:id="rId12"/>
    <p:sldId id="272" r:id="rId13"/>
    <p:sldId id="273" r:id="rId14"/>
    <p:sldId id="274" r:id="rId15"/>
    <p:sldId id="276" r:id="rId16"/>
    <p:sldId id="277" r:id="rId17"/>
    <p:sldId id="278" r:id="rId18"/>
    <p:sldId id="279" r:id="rId19"/>
    <p:sldId id="280" r:id="rId20"/>
    <p:sldId id="282" r:id="rId21"/>
    <p:sldId id="283" r:id="rId22"/>
    <p:sldId id="284" r:id="rId23"/>
    <p:sldId id="285" r:id="rId24"/>
    <p:sldId id="287" r:id="rId25"/>
    <p:sldId id="288" r:id="rId26"/>
    <p:sldId id="289" r:id="rId27"/>
    <p:sldId id="291" r:id="rId28"/>
    <p:sldId id="292" r:id="rId29"/>
    <p:sldId id="293" r:id="rId30"/>
    <p:sldId id="295" r:id="rId31"/>
    <p:sldId id="296" r:id="rId32"/>
    <p:sldId id="297" r:id="rId33"/>
    <p:sldId id="299" r:id="rId34"/>
    <p:sldId id="300" r:id="rId35"/>
    <p:sldId id="301" r:id="rId36"/>
    <p:sldId id="302" r:id="rId37"/>
    <p:sldId id="303" r:id="rId38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305683" y="470661"/>
            <a:ext cx="529589" cy="848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4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316482"/>
            <a:ext cx="7426959" cy="1489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jpg"/><Relationship Id="rId5" Type="http://schemas.openxmlformats.org/officeDocument/2006/relationships/image" Target="../media/image33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jpg"/><Relationship Id="rId5" Type="http://schemas.openxmlformats.org/officeDocument/2006/relationships/image" Target="../media/image42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4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png"/><Relationship Id="rId5" Type="http://schemas.openxmlformats.org/officeDocument/2006/relationships/image" Target="../media/image10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jpg"/><Relationship Id="rId5" Type="http://schemas.openxmlformats.org/officeDocument/2006/relationships/image" Target="../media/image28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2.jp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9.png"/><Relationship Id="rId7" Type="http://schemas.openxmlformats.org/officeDocument/2006/relationships/image" Target="../media/image5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8.jpg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9.png"/><Relationship Id="rId5" Type="http://schemas.openxmlformats.org/officeDocument/2006/relationships/image" Target="../media/image53.png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.png"/><Relationship Id="rId5" Type="http://schemas.openxmlformats.org/officeDocument/2006/relationships/image" Target="../media/image53.png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png"/><Relationship Id="rId5" Type="http://schemas.openxmlformats.org/officeDocument/2006/relationships/image" Target="../media/image53.png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4.png"/><Relationship Id="rId4" Type="http://schemas.openxmlformats.org/officeDocument/2006/relationships/image" Target="../media/image1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5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6.png"/><Relationship Id="rId4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6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7.png"/><Relationship Id="rId5" Type="http://schemas.openxmlformats.org/officeDocument/2006/relationships/image" Target="../media/image28.png"/><Relationship Id="rId4" Type="http://schemas.openxmlformats.org/officeDocument/2006/relationships/image" Target="../media/image1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9.png"/><Relationship Id="rId4" Type="http://schemas.openxmlformats.org/officeDocument/2006/relationships/image" Target="../media/image1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0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1.png"/><Relationship Id="rId4" Type="http://schemas.openxmlformats.org/officeDocument/2006/relationships/image" Target="../media/image1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Relationship Id="rId9" Type="http://schemas.openxmlformats.org/officeDocument/2006/relationships/image" Target="../media/image8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jpg"/><Relationship Id="rId5" Type="http://schemas.openxmlformats.org/officeDocument/2006/relationships/image" Target="../media/image2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65476" y="0"/>
            <a:ext cx="64785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667000" y="0"/>
            <a:ext cx="0" cy="6858000"/>
          </a:xfrm>
          <a:custGeom>
            <a:avLst/>
            <a:gdLst/>
            <a:ahLst/>
            <a:cxnLst/>
            <a:rect l="l" t="t" r="r" b="b"/>
            <a:pathLst>
              <a:path h="6858000">
                <a:moveTo>
                  <a:pt x="0" y="6857999"/>
                </a:moveTo>
                <a:lnTo>
                  <a:pt x="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80383" y="1256157"/>
            <a:ext cx="3662552" cy="70434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329048" y="1310258"/>
            <a:ext cx="151130" cy="292100"/>
          </a:xfrm>
          <a:custGeom>
            <a:avLst/>
            <a:gdLst/>
            <a:ahLst/>
            <a:cxnLst/>
            <a:rect l="l" t="t" r="r" b="b"/>
            <a:pathLst>
              <a:path w="151129" h="292100">
                <a:moveTo>
                  <a:pt x="0" y="0"/>
                </a:moveTo>
                <a:lnTo>
                  <a:pt x="0" y="290956"/>
                </a:lnTo>
                <a:lnTo>
                  <a:pt x="10922" y="291591"/>
                </a:lnTo>
                <a:lnTo>
                  <a:pt x="19176" y="291845"/>
                </a:lnTo>
                <a:lnTo>
                  <a:pt x="24764" y="291845"/>
                </a:lnTo>
                <a:lnTo>
                  <a:pt x="78390" y="282876"/>
                </a:lnTo>
                <a:lnTo>
                  <a:pt x="118110" y="255904"/>
                </a:lnTo>
                <a:lnTo>
                  <a:pt x="142684" y="210073"/>
                </a:lnTo>
                <a:lnTo>
                  <a:pt x="150875" y="144525"/>
                </a:lnTo>
                <a:lnTo>
                  <a:pt x="148828" y="109521"/>
                </a:lnTo>
                <a:lnTo>
                  <a:pt x="132445" y="54657"/>
                </a:lnTo>
                <a:lnTo>
                  <a:pt x="99704" y="19609"/>
                </a:lnTo>
                <a:lnTo>
                  <a:pt x="50798" y="2186"/>
                </a:lnTo>
                <a:lnTo>
                  <a:pt x="20320" y="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944871" y="1307846"/>
            <a:ext cx="205104" cy="295275"/>
          </a:xfrm>
          <a:custGeom>
            <a:avLst/>
            <a:gdLst/>
            <a:ahLst/>
            <a:cxnLst/>
            <a:rect l="l" t="t" r="r" b="b"/>
            <a:pathLst>
              <a:path w="205104" h="295275">
                <a:moveTo>
                  <a:pt x="0" y="0"/>
                </a:moveTo>
                <a:lnTo>
                  <a:pt x="0" y="294766"/>
                </a:lnTo>
                <a:lnTo>
                  <a:pt x="28193" y="294766"/>
                </a:lnTo>
                <a:lnTo>
                  <a:pt x="88534" y="291623"/>
                </a:lnTo>
                <a:lnTo>
                  <a:pt x="131444" y="282193"/>
                </a:lnTo>
                <a:lnTo>
                  <a:pt x="174575" y="251690"/>
                </a:lnTo>
                <a:lnTo>
                  <a:pt x="193887" y="218733"/>
                </a:lnTo>
                <a:lnTo>
                  <a:pt x="203741" y="175680"/>
                </a:lnTo>
                <a:lnTo>
                  <a:pt x="204977" y="150367"/>
                </a:lnTo>
                <a:lnTo>
                  <a:pt x="202717" y="114409"/>
                </a:lnTo>
                <a:lnTo>
                  <a:pt x="184671" y="57588"/>
                </a:lnTo>
                <a:lnTo>
                  <a:pt x="148169" y="20627"/>
                </a:lnTo>
                <a:lnTo>
                  <a:pt x="90257" y="2287"/>
                </a:lnTo>
                <a:lnTo>
                  <a:pt x="53086" y="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42506" y="1271524"/>
            <a:ext cx="352425" cy="673100"/>
          </a:xfrm>
          <a:custGeom>
            <a:avLst/>
            <a:gdLst/>
            <a:ahLst/>
            <a:cxnLst/>
            <a:rect l="l" t="t" r="r" b="b"/>
            <a:pathLst>
              <a:path w="352425" h="673100">
                <a:moveTo>
                  <a:pt x="0" y="0"/>
                </a:moveTo>
                <a:lnTo>
                  <a:pt x="351917" y="0"/>
                </a:lnTo>
                <a:lnTo>
                  <a:pt x="351917" y="18414"/>
                </a:lnTo>
                <a:lnTo>
                  <a:pt x="329565" y="18414"/>
                </a:lnTo>
                <a:lnTo>
                  <a:pt x="315612" y="19059"/>
                </a:lnTo>
                <a:lnTo>
                  <a:pt x="276306" y="32952"/>
                </a:lnTo>
                <a:lnTo>
                  <a:pt x="257936" y="74231"/>
                </a:lnTo>
                <a:lnTo>
                  <a:pt x="256540" y="115188"/>
                </a:lnTo>
                <a:lnTo>
                  <a:pt x="256540" y="557911"/>
                </a:lnTo>
                <a:lnTo>
                  <a:pt x="257968" y="599884"/>
                </a:lnTo>
                <a:lnTo>
                  <a:pt x="276988" y="639982"/>
                </a:lnTo>
                <a:lnTo>
                  <a:pt x="316110" y="654087"/>
                </a:lnTo>
                <a:lnTo>
                  <a:pt x="329565" y="654685"/>
                </a:lnTo>
                <a:lnTo>
                  <a:pt x="351917" y="654685"/>
                </a:lnTo>
                <a:lnTo>
                  <a:pt x="351917" y="673100"/>
                </a:lnTo>
                <a:lnTo>
                  <a:pt x="0" y="673100"/>
                </a:lnTo>
                <a:lnTo>
                  <a:pt x="0" y="654685"/>
                </a:lnTo>
                <a:lnTo>
                  <a:pt x="22351" y="654685"/>
                </a:lnTo>
                <a:lnTo>
                  <a:pt x="36232" y="654040"/>
                </a:lnTo>
                <a:lnTo>
                  <a:pt x="75565" y="640203"/>
                </a:lnTo>
                <a:lnTo>
                  <a:pt x="93392" y="598884"/>
                </a:lnTo>
                <a:lnTo>
                  <a:pt x="94742" y="557911"/>
                </a:lnTo>
                <a:lnTo>
                  <a:pt x="94742" y="115188"/>
                </a:lnTo>
                <a:lnTo>
                  <a:pt x="93392" y="73263"/>
                </a:lnTo>
                <a:lnTo>
                  <a:pt x="74850" y="33117"/>
                </a:lnTo>
                <a:lnTo>
                  <a:pt x="35732" y="19012"/>
                </a:lnTo>
                <a:lnTo>
                  <a:pt x="22351" y="18414"/>
                </a:lnTo>
                <a:lnTo>
                  <a:pt x="0" y="18414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429758" y="1271524"/>
            <a:ext cx="612140" cy="673100"/>
          </a:xfrm>
          <a:custGeom>
            <a:avLst/>
            <a:gdLst/>
            <a:ahLst/>
            <a:cxnLst/>
            <a:rect l="l" t="t" r="r" b="b"/>
            <a:pathLst>
              <a:path w="612139" h="673100">
                <a:moveTo>
                  <a:pt x="0" y="0"/>
                </a:moveTo>
                <a:lnTo>
                  <a:pt x="563371" y="0"/>
                </a:lnTo>
                <a:lnTo>
                  <a:pt x="563371" y="199136"/>
                </a:lnTo>
                <a:lnTo>
                  <a:pt x="544449" y="199136"/>
                </a:lnTo>
                <a:lnTo>
                  <a:pt x="536495" y="165226"/>
                </a:lnTo>
                <a:lnTo>
                  <a:pt x="527113" y="136461"/>
                </a:lnTo>
                <a:lnTo>
                  <a:pt x="504063" y="94361"/>
                </a:lnTo>
                <a:lnTo>
                  <a:pt x="472551" y="66817"/>
                </a:lnTo>
                <a:lnTo>
                  <a:pt x="430275" y="47751"/>
                </a:lnTo>
                <a:lnTo>
                  <a:pt x="390334" y="41005"/>
                </a:lnTo>
                <a:lnTo>
                  <a:pt x="326008" y="38735"/>
                </a:lnTo>
                <a:lnTo>
                  <a:pt x="256539" y="38735"/>
                </a:lnTo>
                <a:lnTo>
                  <a:pt x="256539" y="312800"/>
                </a:lnTo>
                <a:lnTo>
                  <a:pt x="270001" y="312800"/>
                </a:lnTo>
                <a:lnTo>
                  <a:pt x="325231" y="302720"/>
                </a:lnTo>
                <a:lnTo>
                  <a:pt x="362838" y="272541"/>
                </a:lnTo>
                <a:lnTo>
                  <a:pt x="386381" y="222805"/>
                </a:lnTo>
                <a:lnTo>
                  <a:pt x="399541" y="153924"/>
                </a:lnTo>
                <a:lnTo>
                  <a:pt x="418338" y="153924"/>
                </a:lnTo>
                <a:lnTo>
                  <a:pt x="418338" y="506349"/>
                </a:lnTo>
                <a:lnTo>
                  <a:pt x="399541" y="506349"/>
                </a:lnTo>
                <a:lnTo>
                  <a:pt x="395755" y="478871"/>
                </a:lnTo>
                <a:lnTo>
                  <a:pt x="390302" y="453977"/>
                </a:lnTo>
                <a:lnTo>
                  <a:pt x="374395" y="411988"/>
                </a:lnTo>
                <a:lnTo>
                  <a:pt x="342338" y="370447"/>
                </a:lnTo>
                <a:lnTo>
                  <a:pt x="299021" y="353155"/>
                </a:lnTo>
                <a:lnTo>
                  <a:pt x="256539" y="350012"/>
                </a:lnTo>
                <a:lnTo>
                  <a:pt x="256539" y="539623"/>
                </a:lnTo>
                <a:lnTo>
                  <a:pt x="257746" y="584406"/>
                </a:lnTo>
                <a:lnTo>
                  <a:pt x="272936" y="623677"/>
                </a:lnTo>
                <a:lnTo>
                  <a:pt x="320547" y="635888"/>
                </a:lnTo>
                <a:lnTo>
                  <a:pt x="360806" y="635888"/>
                </a:lnTo>
                <a:lnTo>
                  <a:pt x="405620" y="633152"/>
                </a:lnTo>
                <a:lnTo>
                  <a:pt x="445754" y="624951"/>
                </a:lnTo>
                <a:lnTo>
                  <a:pt x="511937" y="592201"/>
                </a:lnTo>
                <a:lnTo>
                  <a:pt x="560768" y="537146"/>
                </a:lnTo>
                <a:lnTo>
                  <a:pt x="579195" y="501046"/>
                </a:lnTo>
                <a:lnTo>
                  <a:pt x="593597" y="459231"/>
                </a:lnTo>
                <a:lnTo>
                  <a:pt x="612013" y="459231"/>
                </a:lnTo>
                <a:lnTo>
                  <a:pt x="581659" y="673100"/>
                </a:lnTo>
                <a:lnTo>
                  <a:pt x="0" y="673100"/>
                </a:lnTo>
                <a:lnTo>
                  <a:pt x="0" y="654685"/>
                </a:lnTo>
                <a:lnTo>
                  <a:pt x="22351" y="654685"/>
                </a:lnTo>
                <a:lnTo>
                  <a:pt x="36232" y="654040"/>
                </a:lnTo>
                <a:lnTo>
                  <a:pt x="75564" y="640203"/>
                </a:lnTo>
                <a:lnTo>
                  <a:pt x="93392" y="598884"/>
                </a:lnTo>
                <a:lnTo>
                  <a:pt x="94741" y="557911"/>
                </a:lnTo>
                <a:lnTo>
                  <a:pt x="94741" y="115188"/>
                </a:lnTo>
                <a:lnTo>
                  <a:pt x="93402" y="66540"/>
                </a:lnTo>
                <a:lnTo>
                  <a:pt x="73913" y="32385"/>
                </a:lnTo>
                <a:lnTo>
                  <a:pt x="37855" y="19294"/>
                </a:lnTo>
                <a:lnTo>
                  <a:pt x="22351" y="18414"/>
                </a:lnTo>
                <a:lnTo>
                  <a:pt x="0" y="18414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693665" y="1271524"/>
            <a:ext cx="724535" cy="673100"/>
          </a:xfrm>
          <a:custGeom>
            <a:avLst/>
            <a:gdLst/>
            <a:ahLst/>
            <a:cxnLst/>
            <a:rect l="l" t="t" r="r" b="b"/>
            <a:pathLst>
              <a:path w="724535" h="673100">
                <a:moveTo>
                  <a:pt x="0" y="0"/>
                </a:moveTo>
                <a:lnTo>
                  <a:pt x="312674" y="0"/>
                </a:lnTo>
                <a:lnTo>
                  <a:pt x="369633" y="1067"/>
                </a:lnTo>
                <a:lnTo>
                  <a:pt x="418401" y="4254"/>
                </a:lnTo>
                <a:lnTo>
                  <a:pt x="458977" y="9536"/>
                </a:lnTo>
                <a:lnTo>
                  <a:pt x="518344" y="27134"/>
                </a:lnTo>
                <a:lnTo>
                  <a:pt x="564497" y="58289"/>
                </a:lnTo>
                <a:lnTo>
                  <a:pt x="599340" y="102913"/>
                </a:lnTo>
                <a:lnTo>
                  <a:pt x="617160" y="156150"/>
                </a:lnTo>
                <a:lnTo>
                  <a:pt x="619379" y="185674"/>
                </a:lnTo>
                <a:lnTo>
                  <a:pt x="616041" y="221297"/>
                </a:lnTo>
                <a:lnTo>
                  <a:pt x="589268" y="282829"/>
                </a:lnTo>
                <a:lnTo>
                  <a:pt x="547000" y="323193"/>
                </a:lnTo>
                <a:lnTo>
                  <a:pt x="499098" y="346295"/>
                </a:lnTo>
                <a:lnTo>
                  <a:pt x="470026" y="354964"/>
                </a:lnTo>
                <a:lnTo>
                  <a:pt x="631825" y="582802"/>
                </a:lnTo>
                <a:lnTo>
                  <a:pt x="659002" y="618648"/>
                </a:lnTo>
                <a:lnTo>
                  <a:pt x="687613" y="644701"/>
                </a:lnTo>
                <a:lnTo>
                  <a:pt x="724154" y="654685"/>
                </a:lnTo>
                <a:lnTo>
                  <a:pt x="724154" y="673100"/>
                </a:lnTo>
                <a:lnTo>
                  <a:pt x="512191" y="673100"/>
                </a:lnTo>
                <a:lnTo>
                  <a:pt x="295275" y="366395"/>
                </a:lnTo>
                <a:lnTo>
                  <a:pt x="251206" y="366395"/>
                </a:lnTo>
                <a:lnTo>
                  <a:pt x="251206" y="554989"/>
                </a:lnTo>
                <a:lnTo>
                  <a:pt x="251612" y="579727"/>
                </a:lnTo>
                <a:lnTo>
                  <a:pt x="257810" y="623697"/>
                </a:lnTo>
                <a:lnTo>
                  <a:pt x="291720" y="649970"/>
                </a:lnTo>
                <a:lnTo>
                  <a:pt x="344424" y="654685"/>
                </a:lnTo>
                <a:lnTo>
                  <a:pt x="344424" y="673100"/>
                </a:lnTo>
                <a:lnTo>
                  <a:pt x="0" y="673100"/>
                </a:lnTo>
                <a:lnTo>
                  <a:pt x="0" y="654685"/>
                </a:lnTo>
                <a:lnTo>
                  <a:pt x="21455" y="654157"/>
                </a:lnTo>
                <a:lnTo>
                  <a:pt x="39147" y="652557"/>
                </a:lnTo>
                <a:lnTo>
                  <a:pt x="77454" y="636031"/>
                </a:lnTo>
                <a:lnTo>
                  <a:pt x="91646" y="599360"/>
                </a:lnTo>
                <a:lnTo>
                  <a:pt x="93345" y="554989"/>
                </a:lnTo>
                <a:lnTo>
                  <a:pt x="93345" y="118237"/>
                </a:lnTo>
                <a:lnTo>
                  <a:pt x="91646" y="73723"/>
                </a:lnTo>
                <a:lnTo>
                  <a:pt x="77374" y="36734"/>
                </a:lnTo>
                <a:lnTo>
                  <a:pt x="38830" y="20526"/>
                </a:lnTo>
                <a:lnTo>
                  <a:pt x="0" y="18414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080383" y="1271524"/>
            <a:ext cx="564515" cy="673100"/>
          </a:xfrm>
          <a:custGeom>
            <a:avLst/>
            <a:gdLst/>
            <a:ahLst/>
            <a:cxnLst/>
            <a:rect l="l" t="t" r="r" b="b"/>
            <a:pathLst>
              <a:path w="564514" h="673100">
                <a:moveTo>
                  <a:pt x="0" y="0"/>
                </a:moveTo>
                <a:lnTo>
                  <a:pt x="293242" y="0"/>
                </a:lnTo>
                <a:lnTo>
                  <a:pt x="360608" y="3236"/>
                </a:lnTo>
                <a:lnTo>
                  <a:pt x="417734" y="12938"/>
                </a:lnTo>
                <a:lnTo>
                  <a:pt x="464621" y="29092"/>
                </a:lnTo>
                <a:lnTo>
                  <a:pt x="501268" y="51688"/>
                </a:lnTo>
                <a:lnTo>
                  <a:pt x="528845" y="79119"/>
                </a:lnTo>
                <a:lnTo>
                  <a:pt x="560329" y="143646"/>
                </a:lnTo>
                <a:lnTo>
                  <a:pt x="564261" y="180721"/>
                </a:lnTo>
                <a:lnTo>
                  <a:pt x="561732" y="212298"/>
                </a:lnTo>
                <a:lnTo>
                  <a:pt x="541436" y="268356"/>
                </a:lnTo>
                <a:lnTo>
                  <a:pt x="501330" y="314340"/>
                </a:lnTo>
                <a:lnTo>
                  <a:pt x="445271" y="346154"/>
                </a:lnTo>
                <a:lnTo>
                  <a:pt x="383236" y="361656"/>
                </a:lnTo>
                <a:lnTo>
                  <a:pt x="301841" y="367561"/>
                </a:lnTo>
                <a:lnTo>
                  <a:pt x="248665" y="368300"/>
                </a:lnTo>
                <a:lnTo>
                  <a:pt x="248665" y="554989"/>
                </a:lnTo>
                <a:lnTo>
                  <a:pt x="250316" y="599439"/>
                </a:lnTo>
                <a:lnTo>
                  <a:pt x="264652" y="636428"/>
                </a:lnTo>
                <a:lnTo>
                  <a:pt x="303418" y="652589"/>
                </a:lnTo>
                <a:lnTo>
                  <a:pt x="341883" y="654685"/>
                </a:lnTo>
                <a:lnTo>
                  <a:pt x="341883" y="673100"/>
                </a:lnTo>
                <a:lnTo>
                  <a:pt x="0" y="673100"/>
                </a:lnTo>
                <a:lnTo>
                  <a:pt x="0" y="654685"/>
                </a:lnTo>
                <a:lnTo>
                  <a:pt x="21455" y="654157"/>
                </a:lnTo>
                <a:lnTo>
                  <a:pt x="39147" y="652557"/>
                </a:lnTo>
                <a:lnTo>
                  <a:pt x="77406" y="636031"/>
                </a:lnTo>
                <a:lnTo>
                  <a:pt x="91582" y="599360"/>
                </a:lnTo>
                <a:lnTo>
                  <a:pt x="93217" y="554989"/>
                </a:lnTo>
                <a:lnTo>
                  <a:pt x="93217" y="118237"/>
                </a:lnTo>
                <a:lnTo>
                  <a:pt x="91582" y="73723"/>
                </a:lnTo>
                <a:lnTo>
                  <a:pt x="77374" y="36734"/>
                </a:lnTo>
                <a:lnTo>
                  <a:pt x="38782" y="20526"/>
                </a:lnTo>
                <a:lnTo>
                  <a:pt x="0" y="18414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271004" y="1256157"/>
            <a:ext cx="472440" cy="704850"/>
          </a:xfrm>
          <a:custGeom>
            <a:avLst/>
            <a:gdLst/>
            <a:ahLst/>
            <a:cxnLst/>
            <a:rect l="l" t="t" r="r" b="b"/>
            <a:pathLst>
              <a:path w="472440" h="704850">
                <a:moveTo>
                  <a:pt x="208406" y="0"/>
                </a:moveTo>
                <a:lnTo>
                  <a:pt x="256430" y="4500"/>
                </a:lnTo>
                <a:lnTo>
                  <a:pt x="297830" y="16478"/>
                </a:lnTo>
                <a:lnTo>
                  <a:pt x="328802" y="30098"/>
                </a:lnTo>
                <a:lnTo>
                  <a:pt x="344304" y="37119"/>
                </a:lnTo>
                <a:lnTo>
                  <a:pt x="357282" y="42163"/>
                </a:lnTo>
                <a:lnTo>
                  <a:pt x="367736" y="45208"/>
                </a:lnTo>
                <a:lnTo>
                  <a:pt x="375666" y="46227"/>
                </a:lnTo>
                <a:lnTo>
                  <a:pt x="384301" y="46227"/>
                </a:lnTo>
                <a:lnTo>
                  <a:pt x="406667" y="13759"/>
                </a:lnTo>
                <a:lnTo>
                  <a:pt x="409955" y="0"/>
                </a:lnTo>
                <a:lnTo>
                  <a:pt x="424815" y="0"/>
                </a:lnTo>
                <a:lnTo>
                  <a:pt x="430275" y="224408"/>
                </a:lnTo>
                <a:lnTo>
                  <a:pt x="409955" y="224408"/>
                </a:lnTo>
                <a:lnTo>
                  <a:pt x="400117" y="184282"/>
                </a:lnTo>
                <a:lnTo>
                  <a:pt x="385063" y="148288"/>
                </a:lnTo>
                <a:lnTo>
                  <a:pt x="339217" y="88645"/>
                </a:lnTo>
                <a:lnTo>
                  <a:pt x="280558" y="50069"/>
                </a:lnTo>
                <a:lnTo>
                  <a:pt x="217424" y="37210"/>
                </a:lnTo>
                <a:lnTo>
                  <a:pt x="193399" y="38901"/>
                </a:lnTo>
                <a:lnTo>
                  <a:pt x="153255" y="52427"/>
                </a:lnTo>
                <a:lnTo>
                  <a:pt x="124251" y="78309"/>
                </a:lnTo>
                <a:lnTo>
                  <a:pt x="107696" y="126618"/>
                </a:lnTo>
                <a:lnTo>
                  <a:pt x="108340" y="137455"/>
                </a:lnTo>
                <a:lnTo>
                  <a:pt x="126366" y="177966"/>
                </a:lnTo>
                <a:lnTo>
                  <a:pt x="164211" y="212470"/>
                </a:lnTo>
                <a:lnTo>
                  <a:pt x="202866" y="235156"/>
                </a:lnTo>
                <a:lnTo>
                  <a:pt x="271906" y="270509"/>
                </a:lnTo>
                <a:lnTo>
                  <a:pt x="326225" y="299156"/>
                </a:lnTo>
                <a:lnTo>
                  <a:pt x="370887" y="326993"/>
                </a:lnTo>
                <a:lnTo>
                  <a:pt x="405905" y="354020"/>
                </a:lnTo>
                <a:lnTo>
                  <a:pt x="449107" y="406979"/>
                </a:lnTo>
                <a:lnTo>
                  <a:pt x="469403" y="466034"/>
                </a:lnTo>
                <a:lnTo>
                  <a:pt x="471931" y="498347"/>
                </a:lnTo>
                <a:lnTo>
                  <a:pt x="467834" y="539067"/>
                </a:lnTo>
                <a:lnTo>
                  <a:pt x="455533" y="576833"/>
                </a:lnTo>
                <a:lnTo>
                  <a:pt x="435016" y="611647"/>
                </a:lnTo>
                <a:lnTo>
                  <a:pt x="406273" y="643508"/>
                </a:lnTo>
                <a:lnTo>
                  <a:pt x="371123" y="670105"/>
                </a:lnTo>
                <a:lnTo>
                  <a:pt x="331581" y="689117"/>
                </a:lnTo>
                <a:lnTo>
                  <a:pt x="287633" y="700533"/>
                </a:lnTo>
                <a:lnTo>
                  <a:pt x="239268" y="704341"/>
                </a:lnTo>
                <a:lnTo>
                  <a:pt x="223577" y="703937"/>
                </a:lnTo>
                <a:lnTo>
                  <a:pt x="179197" y="697864"/>
                </a:lnTo>
                <a:lnTo>
                  <a:pt x="128637" y="681827"/>
                </a:lnTo>
                <a:lnTo>
                  <a:pt x="108203" y="673607"/>
                </a:lnTo>
                <a:lnTo>
                  <a:pt x="96821" y="669274"/>
                </a:lnTo>
                <a:lnTo>
                  <a:pt x="86486" y="666178"/>
                </a:lnTo>
                <a:lnTo>
                  <a:pt x="77200" y="664321"/>
                </a:lnTo>
                <a:lnTo>
                  <a:pt x="68961" y="663701"/>
                </a:lnTo>
                <a:lnTo>
                  <a:pt x="62408" y="664321"/>
                </a:lnTo>
                <a:lnTo>
                  <a:pt x="28638" y="686101"/>
                </a:lnTo>
                <a:lnTo>
                  <a:pt x="18288" y="703833"/>
                </a:lnTo>
                <a:lnTo>
                  <a:pt x="0" y="703833"/>
                </a:lnTo>
                <a:lnTo>
                  <a:pt x="0" y="449706"/>
                </a:lnTo>
                <a:lnTo>
                  <a:pt x="18288" y="449706"/>
                </a:lnTo>
                <a:lnTo>
                  <a:pt x="31765" y="500143"/>
                </a:lnTo>
                <a:lnTo>
                  <a:pt x="50292" y="544210"/>
                </a:lnTo>
                <a:lnTo>
                  <a:pt x="73866" y="581919"/>
                </a:lnTo>
                <a:lnTo>
                  <a:pt x="102489" y="613282"/>
                </a:lnTo>
                <a:lnTo>
                  <a:pt x="134233" y="637932"/>
                </a:lnTo>
                <a:lnTo>
                  <a:pt x="201340" y="666039"/>
                </a:lnTo>
                <a:lnTo>
                  <a:pt x="236727" y="669543"/>
                </a:lnTo>
                <a:lnTo>
                  <a:pt x="263116" y="667660"/>
                </a:lnTo>
                <a:lnTo>
                  <a:pt x="307415" y="652559"/>
                </a:lnTo>
                <a:lnTo>
                  <a:pt x="339802" y="623554"/>
                </a:lnTo>
                <a:lnTo>
                  <a:pt x="356324" y="588311"/>
                </a:lnTo>
                <a:lnTo>
                  <a:pt x="358394" y="568832"/>
                </a:lnTo>
                <a:lnTo>
                  <a:pt x="357588" y="557021"/>
                </a:lnTo>
                <a:lnTo>
                  <a:pt x="338502" y="511657"/>
                </a:lnTo>
                <a:lnTo>
                  <a:pt x="307213" y="480313"/>
                </a:lnTo>
                <a:lnTo>
                  <a:pt x="271462" y="457136"/>
                </a:lnTo>
                <a:lnTo>
                  <a:pt x="215900" y="427863"/>
                </a:lnTo>
                <a:lnTo>
                  <a:pt x="173206" y="406122"/>
                </a:lnTo>
                <a:lnTo>
                  <a:pt x="136953" y="386048"/>
                </a:lnTo>
                <a:lnTo>
                  <a:pt x="83820" y="350900"/>
                </a:lnTo>
                <a:lnTo>
                  <a:pt x="48291" y="317325"/>
                </a:lnTo>
                <a:lnTo>
                  <a:pt x="22098" y="280034"/>
                </a:lnTo>
                <a:lnTo>
                  <a:pt x="5873" y="238807"/>
                </a:lnTo>
                <a:lnTo>
                  <a:pt x="507" y="193675"/>
                </a:lnTo>
                <a:lnTo>
                  <a:pt x="4198" y="154904"/>
                </a:lnTo>
                <a:lnTo>
                  <a:pt x="33726" y="86411"/>
                </a:lnTo>
                <a:lnTo>
                  <a:pt x="59563" y="56641"/>
                </a:lnTo>
                <a:lnTo>
                  <a:pt x="91017" y="31878"/>
                </a:lnTo>
                <a:lnTo>
                  <a:pt x="126317" y="14176"/>
                </a:lnTo>
                <a:lnTo>
                  <a:pt x="165451" y="3546"/>
                </a:lnTo>
                <a:lnTo>
                  <a:pt x="208406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127750" y="1256157"/>
            <a:ext cx="638810" cy="704215"/>
          </a:xfrm>
          <a:custGeom>
            <a:avLst/>
            <a:gdLst/>
            <a:ahLst/>
            <a:cxnLst/>
            <a:rect l="l" t="t" r="r" b="b"/>
            <a:pathLst>
              <a:path w="638809" h="704214">
                <a:moveTo>
                  <a:pt x="368300" y="0"/>
                </a:moveTo>
                <a:lnTo>
                  <a:pt x="441277" y="7715"/>
                </a:lnTo>
                <a:lnTo>
                  <a:pt x="479224" y="17359"/>
                </a:lnTo>
                <a:lnTo>
                  <a:pt x="518159" y="30860"/>
                </a:lnTo>
                <a:lnTo>
                  <a:pt x="538928" y="38621"/>
                </a:lnTo>
                <a:lnTo>
                  <a:pt x="555529" y="44180"/>
                </a:lnTo>
                <a:lnTo>
                  <a:pt x="567987" y="47523"/>
                </a:lnTo>
                <a:lnTo>
                  <a:pt x="576326" y="48640"/>
                </a:lnTo>
                <a:lnTo>
                  <a:pt x="583969" y="47922"/>
                </a:lnTo>
                <a:lnTo>
                  <a:pt x="613425" y="21907"/>
                </a:lnTo>
                <a:lnTo>
                  <a:pt x="618998" y="0"/>
                </a:lnTo>
                <a:lnTo>
                  <a:pt x="638301" y="0"/>
                </a:lnTo>
                <a:lnTo>
                  <a:pt x="638301" y="233298"/>
                </a:lnTo>
                <a:lnTo>
                  <a:pt x="618998" y="233298"/>
                </a:lnTo>
                <a:lnTo>
                  <a:pt x="605688" y="190321"/>
                </a:lnTo>
                <a:lnTo>
                  <a:pt x="587676" y="152653"/>
                </a:lnTo>
                <a:lnTo>
                  <a:pt x="564973" y="120320"/>
                </a:lnTo>
                <a:lnTo>
                  <a:pt x="537591" y="93344"/>
                </a:lnTo>
                <a:lnTo>
                  <a:pt x="474043" y="56880"/>
                </a:lnTo>
                <a:lnTo>
                  <a:pt x="402590" y="44703"/>
                </a:lnTo>
                <a:lnTo>
                  <a:pt x="371707" y="46966"/>
                </a:lnTo>
                <a:lnTo>
                  <a:pt x="313846" y="65063"/>
                </a:lnTo>
                <a:lnTo>
                  <a:pt x="262366" y="100455"/>
                </a:lnTo>
                <a:lnTo>
                  <a:pt x="223885" y="147853"/>
                </a:lnTo>
                <a:lnTo>
                  <a:pt x="196262" y="214270"/>
                </a:lnTo>
                <a:lnTo>
                  <a:pt x="186499" y="254904"/>
                </a:lnTo>
                <a:lnTo>
                  <a:pt x="180641" y="297658"/>
                </a:lnTo>
                <a:lnTo>
                  <a:pt x="178688" y="342518"/>
                </a:lnTo>
                <a:lnTo>
                  <a:pt x="180117" y="386667"/>
                </a:lnTo>
                <a:lnTo>
                  <a:pt x="184404" y="428815"/>
                </a:lnTo>
                <a:lnTo>
                  <a:pt x="191547" y="468963"/>
                </a:lnTo>
                <a:lnTo>
                  <a:pt x="201549" y="507110"/>
                </a:lnTo>
                <a:lnTo>
                  <a:pt x="230822" y="572182"/>
                </a:lnTo>
                <a:lnTo>
                  <a:pt x="273050" y="619251"/>
                </a:lnTo>
                <a:lnTo>
                  <a:pt x="328850" y="647715"/>
                </a:lnTo>
                <a:lnTo>
                  <a:pt x="399033" y="657225"/>
                </a:lnTo>
                <a:lnTo>
                  <a:pt x="430160" y="655486"/>
                </a:lnTo>
                <a:lnTo>
                  <a:pt x="488366" y="641580"/>
                </a:lnTo>
                <a:lnTo>
                  <a:pt x="542254" y="613003"/>
                </a:lnTo>
                <a:lnTo>
                  <a:pt x="597967" y="565136"/>
                </a:lnTo>
                <a:lnTo>
                  <a:pt x="626872" y="533653"/>
                </a:lnTo>
                <a:lnTo>
                  <a:pt x="626872" y="591692"/>
                </a:lnTo>
                <a:lnTo>
                  <a:pt x="598295" y="619194"/>
                </a:lnTo>
                <a:lnTo>
                  <a:pt x="539378" y="662005"/>
                </a:lnTo>
                <a:lnTo>
                  <a:pt x="477059" y="688885"/>
                </a:lnTo>
                <a:lnTo>
                  <a:pt x="405431" y="702169"/>
                </a:lnTo>
                <a:lnTo>
                  <a:pt x="365760" y="703833"/>
                </a:lnTo>
                <a:lnTo>
                  <a:pt x="313443" y="701141"/>
                </a:lnTo>
                <a:lnTo>
                  <a:pt x="264128" y="693054"/>
                </a:lnTo>
                <a:lnTo>
                  <a:pt x="217812" y="679563"/>
                </a:lnTo>
                <a:lnTo>
                  <a:pt x="174498" y="660653"/>
                </a:lnTo>
                <a:lnTo>
                  <a:pt x="135066" y="636694"/>
                </a:lnTo>
                <a:lnTo>
                  <a:pt x="100409" y="608044"/>
                </a:lnTo>
                <a:lnTo>
                  <a:pt x="70538" y="574678"/>
                </a:lnTo>
                <a:lnTo>
                  <a:pt x="45465" y="536575"/>
                </a:lnTo>
                <a:lnTo>
                  <a:pt x="25556" y="495450"/>
                </a:lnTo>
                <a:lnTo>
                  <a:pt x="11350" y="453040"/>
                </a:lnTo>
                <a:lnTo>
                  <a:pt x="2835" y="409344"/>
                </a:lnTo>
                <a:lnTo>
                  <a:pt x="0" y="364363"/>
                </a:lnTo>
                <a:lnTo>
                  <a:pt x="3145" y="316807"/>
                </a:lnTo>
                <a:lnTo>
                  <a:pt x="12588" y="270525"/>
                </a:lnTo>
                <a:lnTo>
                  <a:pt x="28342" y="225506"/>
                </a:lnTo>
                <a:lnTo>
                  <a:pt x="50419" y="181737"/>
                </a:lnTo>
                <a:lnTo>
                  <a:pt x="77779" y="140942"/>
                </a:lnTo>
                <a:lnTo>
                  <a:pt x="109569" y="105028"/>
                </a:lnTo>
                <a:lnTo>
                  <a:pt x="145788" y="73973"/>
                </a:lnTo>
                <a:lnTo>
                  <a:pt x="186436" y="47751"/>
                </a:lnTo>
                <a:lnTo>
                  <a:pt x="229889" y="26842"/>
                </a:lnTo>
                <a:lnTo>
                  <a:pt x="274700" y="11922"/>
                </a:lnTo>
                <a:lnTo>
                  <a:pt x="320845" y="2978"/>
                </a:lnTo>
                <a:lnTo>
                  <a:pt x="36830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556000" y="2474848"/>
            <a:ext cx="4727575" cy="7048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833620" y="2527045"/>
            <a:ext cx="205104" cy="295275"/>
          </a:xfrm>
          <a:custGeom>
            <a:avLst/>
            <a:gdLst/>
            <a:ahLst/>
            <a:cxnLst/>
            <a:rect l="l" t="t" r="r" b="b"/>
            <a:pathLst>
              <a:path w="205104" h="295275">
                <a:moveTo>
                  <a:pt x="0" y="0"/>
                </a:moveTo>
                <a:lnTo>
                  <a:pt x="0" y="294766"/>
                </a:lnTo>
                <a:lnTo>
                  <a:pt x="28193" y="294766"/>
                </a:lnTo>
                <a:lnTo>
                  <a:pt x="88534" y="291623"/>
                </a:lnTo>
                <a:lnTo>
                  <a:pt x="131444" y="282193"/>
                </a:lnTo>
                <a:lnTo>
                  <a:pt x="174575" y="251690"/>
                </a:lnTo>
                <a:lnTo>
                  <a:pt x="193887" y="218733"/>
                </a:lnTo>
                <a:lnTo>
                  <a:pt x="203741" y="175680"/>
                </a:lnTo>
                <a:lnTo>
                  <a:pt x="204977" y="150367"/>
                </a:lnTo>
                <a:lnTo>
                  <a:pt x="202717" y="114409"/>
                </a:lnTo>
                <a:lnTo>
                  <a:pt x="184671" y="57588"/>
                </a:lnTo>
                <a:lnTo>
                  <a:pt x="148169" y="20627"/>
                </a:lnTo>
                <a:lnTo>
                  <a:pt x="90257" y="2287"/>
                </a:lnTo>
                <a:lnTo>
                  <a:pt x="53085" y="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783196" y="2490723"/>
            <a:ext cx="695960" cy="688975"/>
          </a:xfrm>
          <a:custGeom>
            <a:avLst/>
            <a:gdLst/>
            <a:ahLst/>
            <a:cxnLst/>
            <a:rect l="l" t="t" r="r" b="b"/>
            <a:pathLst>
              <a:path w="695959" h="688975">
                <a:moveTo>
                  <a:pt x="0" y="0"/>
                </a:moveTo>
                <a:lnTo>
                  <a:pt x="238759" y="0"/>
                </a:lnTo>
                <a:lnTo>
                  <a:pt x="570737" y="417449"/>
                </a:lnTo>
                <a:lnTo>
                  <a:pt x="570737" y="128142"/>
                </a:lnTo>
                <a:lnTo>
                  <a:pt x="566435" y="77374"/>
                </a:lnTo>
                <a:lnTo>
                  <a:pt x="539482" y="33702"/>
                </a:lnTo>
                <a:lnTo>
                  <a:pt x="499512" y="19796"/>
                </a:lnTo>
                <a:lnTo>
                  <a:pt x="473455" y="18414"/>
                </a:lnTo>
                <a:lnTo>
                  <a:pt x="473455" y="0"/>
                </a:lnTo>
                <a:lnTo>
                  <a:pt x="695832" y="0"/>
                </a:lnTo>
                <a:lnTo>
                  <a:pt x="695832" y="18414"/>
                </a:lnTo>
                <a:lnTo>
                  <a:pt x="676257" y="21367"/>
                </a:lnTo>
                <a:lnTo>
                  <a:pt x="660193" y="24701"/>
                </a:lnTo>
                <a:lnTo>
                  <a:pt x="625506" y="43957"/>
                </a:lnTo>
                <a:lnTo>
                  <a:pt x="609520" y="87487"/>
                </a:lnTo>
                <a:lnTo>
                  <a:pt x="607441" y="128142"/>
                </a:lnTo>
                <a:lnTo>
                  <a:pt x="607441" y="688466"/>
                </a:lnTo>
                <a:lnTo>
                  <a:pt x="590676" y="688466"/>
                </a:lnTo>
                <a:lnTo>
                  <a:pt x="135508" y="128142"/>
                </a:lnTo>
                <a:lnTo>
                  <a:pt x="135508" y="556005"/>
                </a:lnTo>
                <a:lnTo>
                  <a:pt x="142113" y="604615"/>
                </a:lnTo>
                <a:lnTo>
                  <a:pt x="175789" y="643272"/>
                </a:lnTo>
                <a:lnTo>
                  <a:pt x="222884" y="654685"/>
                </a:lnTo>
                <a:lnTo>
                  <a:pt x="238759" y="654685"/>
                </a:lnTo>
                <a:lnTo>
                  <a:pt x="238759" y="673100"/>
                </a:lnTo>
                <a:lnTo>
                  <a:pt x="0" y="673100"/>
                </a:lnTo>
                <a:lnTo>
                  <a:pt x="0" y="654685"/>
                </a:lnTo>
                <a:lnTo>
                  <a:pt x="25695" y="653115"/>
                </a:lnTo>
                <a:lnTo>
                  <a:pt x="47164" y="648795"/>
                </a:lnTo>
                <a:lnTo>
                  <a:pt x="86971" y="618781"/>
                </a:lnTo>
                <a:lnTo>
                  <a:pt x="97829" y="580820"/>
                </a:lnTo>
                <a:lnTo>
                  <a:pt x="99186" y="556005"/>
                </a:lnTo>
                <a:lnTo>
                  <a:pt x="99186" y="81025"/>
                </a:lnTo>
                <a:lnTo>
                  <a:pt x="74477" y="50851"/>
                </a:lnTo>
                <a:lnTo>
                  <a:pt x="38022" y="24076"/>
                </a:lnTo>
                <a:lnTo>
                  <a:pt x="0" y="18414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392926" y="2490723"/>
            <a:ext cx="352425" cy="673100"/>
          </a:xfrm>
          <a:custGeom>
            <a:avLst/>
            <a:gdLst/>
            <a:ahLst/>
            <a:cxnLst/>
            <a:rect l="l" t="t" r="r" b="b"/>
            <a:pathLst>
              <a:path w="352425" h="673100">
                <a:moveTo>
                  <a:pt x="0" y="0"/>
                </a:moveTo>
                <a:lnTo>
                  <a:pt x="351917" y="0"/>
                </a:lnTo>
                <a:lnTo>
                  <a:pt x="351917" y="18414"/>
                </a:lnTo>
                <a:lnTo>
                  <a:pt x="329565" y="18414"/>
                </a:lnTo>
                <a:lnTo>
                  <a:pt x="315612" y="19059"/>
                </a:lnTo>
                <a:lnTo>
                  <a:pt x="276306" y="32952"/>
                </a:lnTo>
                <a:lnTo>
                  <a:pt x="257937" y="74231"/>
                </a:lnTo>
                <a:lnTo>
                  <a:pt x="256540" y="115188"/>
                </a:lnTo>
                <a:lnTo>
                  <a:pt x="256540" y="557911"/>
                </a:lnTo>
                <a:lnTo>
                  <a:pt x="257968" y="599884"/>
                </a:lnTo>
                <a:lnTo>
                  <a:pt x="276988" y="639982"/>
                </a:lnTo>
                <a:lnTo>
                  <a:pt x="316110" y="654087"/>
                </a:lnTo>
                <a:lnTo>
                  <a:pt x="329565" y="654685"/>
                </a:lnTo>
                <a:lnTo>
                  <a:pt x="351917" y="654685"/>
                </a:lnTo>
                <a:lnTo>
                  <a:pt x="351917" y="673100"/>
                </a:lnTo>
                <a:lnTo>
                  <a:pt x="0" y="673100"/>
                </a:lnTo>
                <a:lnTo>
                  <a:pt x="0" y="654685"/>
                </a:lnTo>
                <a:lnTo>
                  <a:pt x="22351" y="654685"/>
                </a:lnTo>
                <a:lnTo>
                  <a:pt x="36232" y="654040"/>
                </a:lnTo>
                <a:lnTo>
                  <a:pt x="75564" y="640203"/>
                </a:lnTo>
                <a:lnTo>
                  <a:pt x="93392" y="598884"/>
                </a:lnTo>
                <a:lnTo>
                  <a:pt x="94741" y="557911"/>
                </a:lnTo>
                <a:lnTo>
                  <a:pt x="94741" y="115188"/>
                </a:lnTo>
                <a:lnTo>
                  <a:pt x="93392" y="73263"/>
                </a:lnTo>
                <a:lnTo>
                  <a:pt x="74850" y="33117"/>
                </a:lnTo>
                <a:lnTo>
                  <a:pt x="35732" y="19012"/>
                </a:lnTo>
                <a:lnTo>
                  <a:pt x="22351" y="18414"/>
                </a:lnTo>
                <a:lnTo>
                  <a:pt x="0" y="18414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731128" y="2490723"/>
            <a:ext cx="604520" cy="673100"/>
          </a:xfrm>
          <a:custGeom>
            <a:avLst/>
            <a:gdLst/>
            <a:ahLst/>
            <a:cxnLst/>
            <a:rect l="l" t="t" r="r" b="b"/>
            <a:pathLst>
              <a:path w="604520" h="673100">
                <a:moveTo>
                  <a:pt x="0" y="0"/>
                </a:moveTo>
                <a:lnTo>
                  <a:pt x="604520" y="0"/>
                </a:lnTo>
                <a:lnTo>
                  <a:pt x="604520" y="182245"/>
                </a:lnTo>
                <a:lnTo>
                  <a:pt x="586613" y="182245"/>
                </a:lnTo>
                <a:lnTo>
                  <a:pt x="578473" y="152933"/>
                </a:lnTo>
                <a:lnTo>
                  <a:pt x="569880" y="128063"/>
                </a:lnTo>
                <a:lnTo>
                  <a:pt x="551434" y="91693"/>
                </a:lnTo>
                <a:lnTo>
                  <a:pt x="514304" y="56636"/>
                </a:lnTo>
                <a:lnTo>
                  <a:pt x="472376" y="41005"/>
                </a:lnTo>
                <a:lnTo>
                  <a:pt x="432308" y="38735"/>
                </a:lnTo>
                <a:lnTo>
                  <a:pt x="382143" y="38735"/>
                </a:lnTo>
                <a:lnTo>
                  <a:pt x="382143" y="557911"/>
                </a:lnTo>
                <a:lnTo>
                  <a:pt x="382500" y="581314"/>
                </a:lnTo>
                <a:lnTo>
                  <a:pt x="387858" y="622426"/>
                </a:lnTo>
                <a:lnTo>
                  <a:pt x="419258" y="649273"/>
                </a:lnTo>
                <a:lnTo>
                  <a:pt x="455549" y="654685"/>
                </a:lnTo>
                <a:lnTo>
                  <a:pt x="477900" y="654685"/>
                </a:lnTo>
                <a:lnTo>
                  <a:pt x="477900" y="673100"/>
                </a:lnTo>
                <a:lnTo>
                  <a:pt x="125475" y="673100"/>
                </a:lnTo>
                <a:lnTo>
                  <a:pt x="125475" y="654685"/>
                </a:lnTo>
                <a:lnTo>
                  <a:pt x="147828" y="654685"/>
                </a:lnTo>
                <a:lnTo>
                  <a:pt x="161782" y="654040"/>
                </a:lnTo>
                <a:lnTo>
                  <a:pt x="201140" y="640203"/>
                </a:lnTo>
                <a:lnTo>
                  <a:pt x="219503" y="598884"/>
                </a:lnTo>
                <a:lnTo>
                  <a:pt x="220853" y="557911"/>
                </a:lnTo>
                <a:lnTo>
                  <a:pt x="220853" y="38735"/>
                </a:lnTo>
                <a:lnTo>
                  <a:pt x="172212" y="38735"/>
                </a:lnTo>
                <a:lnTo>
                  <a:pt x="140539" y="40542"/>
                </a:lnTo>
                <a:lnTo>
                  <a:pt x="91148" y="54969"/>
                </a:lnTo>
                <a:lnTo>
                  <a:pt x="53782" y="89804"/>
                </a:lnTo>
                <a:lnTo>
                  <a:pt x="26489" y="147145"/>
                </a:lnTo>
                <a:lnTo>
                  <a:pt x="18796" y="182245"/>
                </a:lnTo>
                <a:lnTo>
                  <a:pt x="0" y="18224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318505" y="2490723"/>
            <a:ext cx="352425" cy="673100"/>
          </a:xfrm>
          <a:custGeom>
            <a:avLst/>
            <a:gdLst/>
            <a:ahLst/>
            <a:cxnLst/>
            <a:rect l="l" t="t" r="r" b="b"/>
            <a:pathLst>
              <a:path w="352425" h="673100">
                <a:moveTo>
                  <a:pt x="0" y="0"/>
                </a:moveTo>
                <a:lnTo>
                  <a:pt x="351917" y="0"/>
                </a:lnTo>
                <a:lnTo>
                  <a:pt x="351917" y="18414"/>
                </a:lnTo>
                <a:lnTo>
                  <a:pt x="329565" y="18414"/>
                </a:lnTo>
                <a:lnTo>
                  <a:pt x="315612" y="19059"/>
                </a:lnTo>
                <a:lnTo>
                  <a:pt x="276306" y="32952"/>
                </a:lnTo>
                <a:lnTo>
                  <a:pt x="257937" y="74231"/>
                </a:lnTo>
                <a:lnTo>
                  <a:pt x="256540" y="115188"/>
                </a:lnTo>
                <a:lnTo>
                  <a:pt x="256540" y="557911"/>
                </a:lnTo>
                <a:lnTo>
                  <a:pt x="257968" y="599884"/>
                </a:lnTo>
                <a:lnTo>
                  <a:pt x="276988" y="639982"/>
                </a:lnTo>
                <a:lnTo>
                  <a:pt x="316110" y="654087"/>
                </a:lnTo>
                <a:lnTo>
                  <a:pt x="329565" y="654685"/>
                </a:lnTo>
                <a:lnTo>
                  <a:pt x="351917" y="654685"/>
                </a:lnTo>
                <a:lnTo>
                  <a:pt x="351917" y="673100"/>
                </a:lnTo>
                <a:lnTo>
                  <a:pt x="0" y="673100"/>
                </a:lnTo>
                <a:lnTo>
                  <a:pt x="0" y="654685"/>
                </a:lnTo>
                <a:lnTo>
                  <a:pt x="22352" y="654685"/>
                </a:lnTo>
                <a:lnTo>
                  <a:pt x="36232" y="654040"/>
                </a:lnTo>
                <a:lnTo>
                  <a:pt x="75565" y="640203"/>
                </a:lnTo>
                <a:lnTo>
                  <a:pt x="93392" y="598884"/>
                </a:lnTo>
                <a:lnTo>
                  <a:pt x="94742" y="557911"/>
                </a:lnTo>
                <a:lnTo>
                  <a:pt x="94742" y="115188"/>
                </a:lnTo>
                <a:lnTo>
                  <a:pt x="93392" y="73263"/>
                </a:lnTo>
                <a:lnTo>
                  <a:pt x="74850" y="33117"/>
                </a:lnTo>
                <a:lnTo>
                  <a:pt x="35732" y="19012"/>
                </a:lnTo>
                <a:lnTo>
                  <a:pt x="22352" y="18414"/>
                </a:lnTo>
                <a:lnTo>
                  <a:pt x="0" y="18414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582414" y="2490723"/>
            <a:ext cx="724535" cy="673100"/>
          </a:xfrm>
          <a:custGeom>
            <a:avLst/>
            <a:gdLst/>
            <a:ahLst/>
            <a:cxnLst/>
            <a:rect l="l" t="t" r="r" b="b"/>
            <a:pathLst>
              <a:path w="724535" h="673100">
                <a:moveTo>
                  <a:pt x="0" y="0"/>
                </a:moveTo>
                <a:lnTo>
                  <a:pt x="312674" y="0"/>
                </a:lnTo>
                <a:lnTo>
                  <a:pt x="369633" y="1067"/>
                </a:lnTo>
                <a:lnTo>
                  <a:pt x="418401" y="4254"/>
                </a:lnTo>
                <a:lnTo>
                  <a:pt x="458977" y="9536"/>
                </a:lnTo>
                <a:lnTo>
                  <a:pt x="518344" y="27134"/>
                </a:lnTo>
                <a:lnTo>
                  <a:pt x="564497" y="58289"/>
                </a:lnTo>
                <a:lnTo>
                  <a:pt x="599340" y="102913"/>
                </a:lnTo>
                <a:lnTo>
                  <a:pt x="617160" y="156150"/>
                </a:lnTo>
                <a:lnTo>
                  <a:pt x="619378" y="185674"/>
                </a:lnTo>
                <a:lnTo>
                  <a:pt x="616041" y="221297"/>
                </a:lnTo>
                <a:lnTo>
                  <a:pt x="589268" y="282829"/>
                </a:lnTo>
                <a:lnTo>
                  <a:pt x="547000" y="323193"/>
                </a:lnTo>
                <a:lnTo>
                  <a:pt x="499098" y="346295"/>
                </a:lnTo>
                <a:lnTo>
                  <a:pt x="470026" y="354964"/>
                </a:lnTo>
                <a:lnTo>
                  <a:pt x="631825" y="582802"/>
                </a:lnTo>
                <a:lnTo>
                  <a:pt x="659002" y="618648"/>
                </a:lnTo>
                <a:lnTo>
                  <a:pt x="687613" y="644701"/>
                </a:lnTo>
                <a:lnTo>
                  <a:pt x="724153" y="654685"/>
                </a:lnTo>
                <a:lnTo>
                  <a:pt x="724153" y="673100"/>
                </a:lnTo>
                <a:lnTo>
                  <a:pt x="512190" y="673100"/>
                </a:lnTo>
                <a:lnTo>
                  <a:pt x="295275" y="366395"/>
                </a:lnTo>
                <a:lnTo>
                  <a:pt x="251206" y="366395"/>
                </a:lnTo>
                <a:lnTo>
                  <a:pt x="251206" y="554989"/>
                </a:lnTo>
                <a:lnTo>
                  <a:pt x="251612" y="579727"/>
                </a:lnTo>
                <a:lnTo>
                  <a:pt x="257810" y="623697"/>
                </a:lnTo>
                <a:lnTo>
                  <a:pt x="291720" y="649970"/>
                </a:lnTo>
                <a:lnTo>
                  <a:pt x="344424" y="654685"/>
                </a:lnTo>
                <a:lnTo>
                  <a:pt x="344424" y="673100"/>
                </a:lnTo>
                <a:lnTo>
                  <a:pt x="0" y="673100"/>
                </a:lnTo>
                <a:lnTo>
                  <a:pt x="0" y="654685"/>
                </a:lnTo>
                <a:lnTo>
                  <a:pt x="21455" y="654157"/>
                </a:lnTo>
                <a:lnTo>
                  <a:pt x="39147" y="652557"/>
                </a:lnTo>
                <a:lnTo>
                  <a:pt x="77454" y="636031"/>
                </a:lnTo>
                <a:lnTo>
                  <a:pt x="91646" y="599360"/>
                </a:lnTo>
                <a:lnTo>
                  <a:pt x="93345" y="554989"/>
                </a:lnTo>
                <a:lnTo>
                  <a:pt x="93345" y="118237"/>
                </a:lnTo>
                <a:lnTo>
                  <a:pt x="91646" y="73723"/>
                </a:lnTo>
                <a:lnTo>
                  <a:pt x="77374" y="36734"/>
                </a:lnTo>
                <a:lnTo>
                  <a:pt x="38830" y="20526"/>
                </a:lnTo>
                <a:lnTo>
                  <a:pt x="0" y="18414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556000" y="2490723"/>
            <a:ext cx="998855" cy="688975"/>
          </a:xfrm>
          <a:custGeom>
            <a:avLst/>
            <a:gdLst/>
            <a:ahLst/>
            <a:cxnLst/>
            <a:rect l="l" t="t" r="r" b="b"/>
            <a:pathLst>
              <a:path w="998854" h="688975">
                <a:moveTo>
                  <a:pt x="0" y="0"/>
                </a:moveTo>
                <a:lnTo>
                  <a:pt x="291846" y="0"/>
                </a:lnTo>
                <a:lnTo>
                  <a:pt x="291846" y="18414"/>
                </a:lnTo>
                <a:lnTo>
                  <a:pt x="275701" y="19438"/>
                </a:lnTo>
                <a:lnTo>
                  <a:pt x="262509" y="21558"/>
                </a:lnTo>
                <a:lnTo>
                  <a:pt x="233299" y="53212"/>
                </a:lnTo>
                <a:lnTo>
                  <a:pt x="234821" y="65266"/>
                </a:lnTo>
                <a:lnTo>
                  <a:pt x="239379" y="82581"/>
                </a:lnTo>
                <a:lnTo>
                  <a:pt x="246961" y="105183"/>
                </a:lnTo>
                <a:lnTo>
                  <a:pt x="257555" y="133096"/>
                </a:lnTo>
                <a:lnTo>
                  <a:pt x="389636" y="459613"/>
                </a:lnTo>
                <a:lnTo>
                  <a:pt x="495300" y="204597"/>
                </a:lnTo>
                <a:lnTo>
                  <a:pt x="467487" y="133096"/>
                </a:lnTo>
                <a:lnTo>
                  <a:pt x="447325" y="84216"/>
                </a:lnTo>
                <a:lnTo>
                  <a:pt x="425878" y="45765"/>
                </a:lnTo>
                <a:lnTo>
                  <a:pt x="394759" y="23183"/>
                </a:lnTo>
                <a:lnTo>
                  <a:pt x="356362" y="18414"/>
                </a:lnTo>
                <a:lnTo>
                  <a:pt x="356362" y="0"/>
                </a:lnTo>
                <a:lnTo>
                  <a:pt x="682498" y="0"/>
                </a:lnTo>
                <a:lnTo>
                  <a:pt x="682498" y="18414"/>
                </a:lnTo>
                <a:lnTo>
                  <a:pt x="666567" y="18964"/>
                </a:lnTo>
                <a:lnTo>
                  <a:pt x="653065" y="20050"/>
                </a:lnTo>
                <a:lnTo>
                  <a:pt x="616965" y="35560"/>
                </a:lnTo>
                <a:lnTo>
                  <a:pt x="612901" y="41021"/>
                </a:lnTo>
                <a:lnTo>
                  <a:pt x="610997" y="47243"/>
                </a:lnTo>
                <a:lnTo>
                  <a:pt x="610997" y="54101"/>
                </a:lnTo>
                <a:lnTo>
                  <a:pt x="623534" y="97821"/>
                </a:lnTo>
                <a:lnTo>
                  <a:pt x="755903" y="442849"/>
                </a:lnTo>
                <a:lnTo>
                  <a:pt x="865632" y="154431"/>
                </a:lnTo>
                <a:lnTo>
                  <a:pt x="879633" y="116792"/>
                </a:lnTo>
                <a:lnTo>
                  <a:pt x="889936" y="77612"/>
                </a:lnTo>
                <a:lnTo>
                  <a:pt x="890904" y="63118"/>
                </a:lnTo>
                <a:lnTo>
                  <a:pt x="890045" y="53474"/>
                </a:lnTo>
                <a:lnTo>
                  <a:pt x="856789" y="22098"/>
                </a:lnTo>
                <a:lnTo>
                  <a:pt x="823849" y="18414"/>
                </a:lnTo>
                <a:lnTo>
                  <a:pt x="823849" y="0"/>
                </a:lnTo>
                <a:lnTo>
                  <a:pt x="998601" y="0"/>
                </a:lnTo>
                <a:lnTo>
                  <a:pt x="998601" y="18414"/>
                </a:lnTo>
                <a:lnTo>
                  <a:pt x="989550" y="19631"/>
                </a:lnTo>
                <a:lnTo>
                  <a:pt x="981249" y="21764"/>
                </a:lnTo>
                <a:lnTo>
                  <a:pt x="949134" y="47563"/>
                </a:lnTo>
                <a:lnTo>
                  <a:pt x="925345" y="101639"/>
                </a:lnTo>
                <a:lnTo>
                  <a:pt x="701801" y="688466"/>
                </a:lnTo>
                <a:lnTo>
                  <a:pt x="682498" y="688466"/>
                </a:lnTo>
                <a:lnTo>
                  <a:pt x="515620" y="254635"/>
                </a:lnTo>
                <a:lnTo>
                  <a:pt x="331977" y="688466"/>
                </a:lnTo>
                <a:lnTo>
                  <a:pt x="313689" y="688466"/>
                </a:lnTo>
                <a:lnTo>
                  <a:pt x="92328" y="139064"/>
                </a:lnTo>
                <a:lnTo>
                  <a:pt x="76733" y="101725"/>
                </a:lnTo>
                <a:lnTo>
                  <a:pt x="53163" y="51571"/>
                </a:lnTo>
                <a:lnTo>
                  <a:pt x="14743" y="20822"/>
                </a:lnTo>
                <a:lnTo>
                  <a:pt x="0" y="18414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544561" y="2474848"/>
            <a:ext cx="739140" cy="704850"/>
          </a:xfrm>
          <a:custGeom>
            <a:avLst/>
            <a:gdLst/>
            <a:ahLst/>
            <a:cxnLst/>
            <a:rect l="l" t="t" r="r" b="b"/>
            <a:pathLst>
              <a:path w="739140" h="704850">
                <a:moveTo>
                  <a:pt x="375158" y="0"/>
                </a:moveTo>
                <a:lnTo>
                  <a:pt x="422894" y="2000"/>
                </a:lnTo>
                <a:lnTo>
                  <a:pt x="465582" y="8000"/>
                </a:lnTo>
                <a:lnTo>
                  <a:pt x="513534" y="22199"/>
                </a:lnTo>
                <a:lnTo>
                  <a:pt x="558226" y="38701"/>
                </a:lnTo>
                <a:lnTo>
                  <a:pt x="575167" y="44497"/>
                </a:lnTo>
                <a:lnTo>
                  <a:pt x="587130" y="47984"/>
                </a:lnTo>
                <a:lnTo>
                  <a:pt x="594106" y="49149"/>
                </a:lnTo>
                <a:lnTo>
                  <a:pt x="600938" y="48525"/>
                </a:lnTo>
                <a:lnTo>
                  <a:pt x="631332" y="24320"/>
                </a:lnTo>
                <a:lnTo>
                  <a:pt x="641731" y="508"/>
                </a:lnTo>
                <a:lnTo>
                  <a:pt x="660146" y="508"/>
                </a:lnTo>
                <a:lnTo>
                  <a:pt x="660146" y="237743"/>
                </a:lnTo>
                <a:lnTo>
                  <a:pt x="641731" y="237743"/>
                </a:lnTo>
                <a:lnTo>
                  <a:pt x="623063" y="192071"/>
                </a:lnTo>
                <a:lnTo>
                  <a:pt x="600217" y="152209"/>
                </a:lnTo>
                <a:lnTo>
                  <a:pt x="573204" y="118157"/>
                </a:lnTo>
                <a:lnTo>
                  <a:pt x="542036" y="89915"/>
                </a:lnTo>
                <a:lnTo>
                  <a:pt x="508009" y="67746"/>
                </a:lnTo>
                <a:lnTo>
                  <a:pt x="472424" y="51911"/>
                </a:lnTo>
                <a:lnTo>
                  <a:pt x="435290" y="42410"/>
                </a:lnTo>
                <a:lnTo>
                  <a:pt x="396621" y="39242"/>
                </a:lnTo>
                <a:lnTo>
                  <a:pt x="360475" y="41906"/>
                </a:lnTo>
                <a:lnTo>
                  <a:pt x="297662" y="63138"/>
                </a:lnTo>
                <a:lnTo>
                  <a:pt x="247780" y="104995"/>
                </a:lnTo>
                <a:lnTo>
                  <a:pt x="212260" y="164189"/>
                </a:lnTo>
                <a:lnTo>
                  <a:pt x="190877" y="238269"/>
                </a:lnTo>
                <a:lnTo>
                  <a:pt x="184372" y="277002"/>
                </a:lnTo>
                <a:lnTo>
                  <a:pt x="180486" y="316235"/>
                </a:lnTo>
                <a:lnTo>
                  <a:pt x="179197" y="355980"/>
                </a:lnTo>
                <a:lnTo>
                  <a:pt x="180625" y="402869"/>
                </a:lnTo>
                <a:lnTo>
                  <a:pt x="184911" y="446770"/>
                </a:lnTo>
                <a:lnTo>
                  <a:pt x="192055" y="487693"/>
                </a:lnTo>
                <a:lnTo>
                  <a:pt x="202057" y="525652"/>
                </a:lnTo>
                <a:lnTo>
                  <a:pt x="231838" y="588962"/>
                </a:lnTo>
                <a:lnTo>
                  <a:pt x="275717" y="632840"/>
                </a:lnTo>
                <a:lnTo>
                  <a:pt x="331358" y="658558"/>
                </a:lnTo>
                <a:lnTo>
                  <a:pt x="396621" y="667130"/>
                </a:lnTo>
                <a:lnTo>
                  <a:pt x="408811" y="666799"/>
                </a:lnTo>
                <a:lnTo>
                  <a:pt x="459315" y="659044"/>
                </a:lnTo>
                <a:lnTo>
                  <a:pt x="498856" y="646811"/>
                </a:lnTo>
                <a:lnTo>
                  <a:pt x="498856" y="506856"/>
                </a:lnTo>
                <a:lnTo>
                  <a:pt x="495748" y="462994"/>
                </a:lnTo>
                <a:lnTo>
                  <a:pt x="461764" y="430246"/>
                </a:lnTo>
                <a:lnTo>
                  <a:pt x="411988" y="424941"/>
                </a:lnTo>
                <a:lnTo>
                  <a:pt x="411988" y="406526"/>
                </a:lnTo>
                <a:lnTo>
                  <a:pt x="739013" y="406526"/>
                </a:lnTo>
                <a:lnTo>
                  <a:pt x="739013" y="424941"/>
                </a:lnTo>
                <a:lnTo>
                  <a:pt x="721844" y="426511"/>
                </a:lnTo>
                <a:lnTo>
                  <a:pt x="707485" y="428736"/>
                </a:lnTo>
                <a:lnTo>
                  <a:pt x="668998" y="452318"/>
                </a:lnTo>
                <a:lnTo>
                  <a:pt x="660429" y="490186"/>
                </a:lnTo>
                <a:lnTo>
                  <a:pt x="660146" y="506856"/>
                </a:lnTo>
                <a:lnTo>
                  <a:pt x="660146" y="646811"/>
                </a:lnTo>
                <a:lnTo>
                  <a:pt x="627544" y="660312"/>
                </a:lnTo>
                <a:lnTo>
                  <a:pt x="560437" y="682029"/>
                </a:lnTo>
                <a:lnTo>
                  <a:pt x="490712" y="696652"/>
                </a:lnTo>
                <a:lnTo>
                  <a:pt x="418322" y="703943"/>
                </a:lnTo>
                <a:lnTo>
                  <a:pt x="381127" y="704850"/>
                </a:lnTo>
                <a:lnTo>
                  <a:pt x="335315" y="703228"/>
                </a:lnTo>
                <a:lnTo>
                  <a:pt x="293528" y="698357"/>
                </a:lnTo>
                <a:lnTo>
                  <a:pt x="255789" y="690223"/>
                </a:lnTo>
                <a:lnTo>
                  <a:pt x="191426" y="664743"/>
                </a:lnTo>
                <a:lnTo>
                  <a:pt x="135558" y="630505"/>
                </a:lnTo>
                <a:lnTo>
                  <a:pt x="87499" y="588454"/>
                </a:lnTo>
                <a:lnTo>
                  <a:pt x="49676" y="540638"/>
                </a:lnTo>
                <a:lnTo>
                  <a:pt x="19502" y="479492"/>
                </a:lnTo>
                <a:lnTo>
                  <a:pt x="8667" y="442182"/>
                </a:lnTo>
                <a:lnTo>
                  <a:pt x="2166" y="402824"/>
                </a:lnTo>
                <a:lnTo>
                  <a:pt x="0" y="361441"/>
                </a:lnTo>
                <a:lnTo>
                  <a:pt x="2963" y="312090"/>
                </a:lnTo>
                <a:lnTo>
                  <a:pt x="11853" y="265378"/>
                </a:lnTo>
                <a:lnTo>
                  <a:pt x="26670" y="221297"/>
                </a:lnTo>
                <a:lnTo>
                  <a:pt x="47413" y="179841"/>
                </a:lnTo>
                <a:lnTo>
                  <a:pt x="74083" y="141002"/>
                </a:lnTo>
                <a:lnTo>
                  <a:pt x="106680" y="104775"/>
                </a:lnTo>
                <a:lnTo>
                  <a:pt x="143773" y="72760"/>
                </a:lnTo>
                <a:lnTo>
                  <a:pt x="183933" y="46566"/>
                </a:lnTo>
                <a:lnTo>
                  <a:pt x="227155" y="26193"/>
                </a:lnTo>
                <a:lnTo>
                  <a:pt x="273435" y="11641"/>
                </a:lnTo>
                <a:lnTo>
                  <a:pt x="322771" y="2910"/>
                </a:lnTo>
                <a:lnTo>
                  <a:pt x="375158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6116573" y="4882133"/>
            <a:ext cx="2392680" cy="115159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  <a:tabLst>
                <a:tab pos="1407160" algn="l"/>
              </a:tabLst>
            </a:pPr>
            <a:r>
              <a:rPr sz="3300" spc="-5" dirty="0">
                <a:solidFill>
                  <a:srgbClr val="FFFFFF"/>
                </a:solidFill>
                <a:latin typeface="Gabriola"/>
                <a:cs typeface="Gabriola"/>
              </a:rPr>
              <a:t>Pres</a:t>
            </a:r>
            <a:r>
              <a:rPr sz="3300" spc="5" dirty="0">
                <a:solidFill>
                  <a:srgbClr val="FFFFFF"/>
                </a:solidFill>
                <a:latin typeface="Gabriola"/>
                <a:cs typeface="Gabriola"/>
              </a:rPr>
              <a:t>e</a:t>
            </a:r>
            <a:r>
              <a:rPr sz="3300" dirty="0">
                <a:solidFill>
                  <a:srgbClr val="FFFFFF"/>
                </a:solidFill>
                <a:latin typeface="Gabriola"/>
                <a:cs typeface="Gabriola"/>
              </a:rPr>
              <a:t>nted	</a:t>
            </a:r>
            <a:r>
              <a:rPr lang="en-US" sz="3700" spc="-10" dirty="0" smtClean="0">
                <a:solidFill>
                  <a:srgbClr val="FFFFFF"/>
                </a:solidFill>
                <a:latin typeface="Gabriola"/>
                <a:cs typeface="Gabriola"/>
              </a:rPr>
              <a:t>By:</a:t>
            </a:r>
            <a:br>
              <a:rPr lang="en-US" sz="3700" spc="-10" dirty="0" smtClean="0">
                <a:solidFill>
                  <a:srgbClr val="FFFFFF"/>
                </a:solidFill>
                <a:latin typeface="Gabriola"/>
                <a:cs typeface="Gabriola"/>
              </a:rPr>
            </a:br>
            <a:r>
              <a:rPr lang="en-US" sz="3700" spc="-10" dirty="0" err="1" smtClean="0">
                <a:solidFill>
                  <a:srgbClr val="FFFFFF"/>
                </a:solidFill>
                <a:latin typeface="Gabriola"/>
                <a:cs typeface="Gabriola"/>
              </a:rPr>
              <a:t>Nisar</a:t>
            </a:r>
            <a:r>
              <a:rPr lang="en-US" sz="3700" spc="-10" dirty="0" smtClean="0">
                <a:solidFill>
                  <a:srgbClr val="FFFFFF"/>
                </a:solidFill>
                <a:latin typeface="Gabriola"/>
                <a:cs typeface="Gabriola"/>
              </a:rPr>
              <a:t> Ahmad</a:t>
            </a:r>
            <a:endParaRPr sz="3700" dirty="0">
              <a:latin typeface="Gabriola"/>
              <a:cs typeface="Gabriol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1044" y="3755516"/>
            <a:ext cx="6690359" cy="19773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0040" indent="-307975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320675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Misspelled</a:t>
            </a:r>
            <a:r>
              <a:rPr sz="320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words</a:t>
            </a:r>
            <a:endParaRPr sz="3200">
              <a:latin typeface="Trebuchet MS"/>
              <a:cs typeface="Trebuchet MS"/>
            </a:endParaRPr>
          </a:p>
          <a:p>
            <a:pPr marL="320040" indent="-307975">
              <a:lnSpc>
                <a:spcPct val="100000"/>
              </a:lnSpc>
              <a:buFont typeface="Wingdings"/>
              <a:buChar char=""/>
              <a:tabLst>
                <a:tab pos="320675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Mistakes in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facts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32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figures</a:t>
            </a:r>
            <a:endParaRPr sz="3200">
              <a:latin typeface="Trebuchet MS"/>
              <a:cs typeface="Trebuchet MS"/>
            </a:endParaRPr>
          </a:p>
          <a:p>
            <a:pPr marL="320040" indent="-307975">
              <a:lnSpc>
                <a:spcPct val="100000"/>
              </a:lnSpc>
              <a:spcBef>
                <a:spcPts val="5"/>
              </a:spcBef>
              <a:buFont typeface="Wingdings"/>
              <a:buChar char=""/>
              <a:tabLst>
                <a:tab pos="320675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Mistakes in</a:t>
            </a:r>
            <a:r>
              <a:rPr sz="320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punctuation</a:t>
            </a:r>
            <a:endParaRPr sz="3200">
              <a:latin typeface="Trebuchet MS"/>
              <a:cs typeface="Trebuchet MS"/>
            </a:endParaRPr>
          </a:p>
          <a:p>
            <a:pPr marL="320040" indent="-307975">
              <a:lnSpc>
                <a:spcPct val="100000"/>
              </a:lnSpc>
              <a:buFont typeface="Wingdings"/>
              <a:buChar char=""/>
              <a:tabLst>
                <a:tab pos="320675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Mistakes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of grammar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 structure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670175" y="1467053"/>
            <a:ext cx="4065904" cy="1123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Mistakes which</a:t>
            </a:r>
            <a:r>
              <a:rPr sz="3600" spc="-85" dirty="0"/>
              <a:t> </a:t>
            </a:r>
            <a:r>
              <a:rPr sz="3600" spc="-5" dirty="0"/>
              <a:t>may  </a:t>
            </a:r>
            <a:r>
              <a:rPr sz="3600" dirty="0"/>
              <a:t>occur</a:t>
            </a:r>
            <a:r>
              <a:rPr sz="3600" spc="-15" dirty="0"/>
              <a:t> </a:t>
            </a:r>
            <a:r>
              <a:rPr sz="3600" spc="-5" dirty="0"/>
              <a:t>are:</a:t>
            </a:r>
            <a:endParaRPr sz="3600"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2781300" cy="3314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09955" y="298704"/>
            <a:ext cx="7336535" cy="1237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320040"/>
            <a:ext cx="7242048" cy="1142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320040"/>
            <a:ext cx="7242175" cy="1143000"/>
          </a:xfrm>
          <a:custGeom>
            <a:avLst/>
            <a:gdLst/>
            <a:ahLst/>
            <a:cxnLst/>
            <a:rect l="l" t="t" r="r" b="b"/>
            <a:pathLst>
              <a:path w="7242175" h="1143000">
                <a:moveTo>
                  <a:pt x="0" y="1142999"/>
                </a:moveTo>
                <a:lnTo>
                  <a:pt x="7242048" y="1142999"/>
                </a:lnTo>
                <a:lnTo>
                  <a:pt x="7242048" y="0"/>
                </a:lnTo>
                <a:lnTo>
                  <a:pt x="0" y="0"/>
                </a:lnTo>
                <a:lnTo>
                  <a:pt x="0" y="1142999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9922" y="645922"/>
            <a:ext cx="5563603" cy="51777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12140" y="1697177"/>
            <a:ext cx="7115175" cy="392937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96520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1310" algn="l"/>
              </a:tabLst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Objectivity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means the ability to 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present opinions and personal  preference.</a:t>
            </a:r>
            <a:endParaRPr sz="32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FFFFFF"/>
              </a:buClr>
              <a:buFont typeface="Wingdings"/>
              <a:buChar char=""/>
            </a:pPr>
            <a:endParaRPr sz="33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buFont typeface="Wingdings"/>
              <a:buChar char=""/>
              <a:tabLst>
                <a:tab pos="313690" algn="l"/>
              </a:tabLst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writer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should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adopt an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objective  approach.</a:t>
            </a:r>
            <a:endParaRPr sz="32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FFFFFF"/>
              </a:buClr>
              <a:buFont typeface="Wingdings"/>
              <a:buChar char=""/>
            </a:pPr>
            <a:endParaRPr sz="3300">
              <a:latin typeface="Times New Roman"/>
              <a:cs typeface="Times New Roman"/>
            </a:endParaRPr>
          </a:p>
          <a:p>
            <a:pPr marL="199390" indent="-187325">
              <a:lnSpc>
                <a:spcPct val="100000"/>
              </a:lnSpc>
              <a:buFont typeface="Wingdings"/>
              <a:buChar char=""/>
              <a:tabLst>
                <a:tab pos="200025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Not add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personal opinion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32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ideas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09955" y="298704"/>
            <a:ext cx="7336535" cy="1237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320040"/>
            <a:ext cx="7242048" cy="1142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320040"/>
            <a:ext cx="7242175" cy="1143000"/>
          </a:xfrm>
          <a:custGeom>
            <a:avLst/>
            <a:gdLst/>
            <a:ahLst/>
            <a:cxnLst/>
            <a:rect l="l" t="t" r="r" b="b"/>
            <a:pathLst>
              <a:path w="7242175" h="1143000">
                <a:moveTo>
                  <a:pt x="0" y="1142999"/>
                </a:moveTo>
                <a:lnTo>
                  <a:pt x="7242048" y="1142999"/>
                </a:lnTo>
                <a:lnTo>
                  <a:pt x="7242048" y="0"/>
                </a:lnTo>
                <a:lnTo>
                  <a:pt x="0" y="0"/>
                </a:lnTo>
                <a:lnTo>
                  <a:pt x="0" y="1142999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25360" y="646811"/>
            <a:ext cx="5266690" cy="516255"/>
          </a:xfrm>
          <a:custGeom>
            <a:avLst/>
            <a:gdLst/>
            <a:ahLst/>
            <a:cxnLst/>
            <a:rect l="l" t="t" r="r" b="b"/>
            <a:pathLst>
              <a:path w="5266690" h="516255">
                <a:moveTo>
                  <a:pt x="498436" y="395097"/>
                </a:moveTo>
                <a:lnTo>
                  <a:pt x="455739" y="412623"/>
                </a:lnTo>
                <a:lnTo>
                  <a:pt x="438162" y="455422"/>
                </a:lnTo>
                <a:lnTo>
                  <a:pt x="439260" y="467467"/>
                </a:lnTo>
                <a:lnTo>
                  <a:pt x="465002" y="505981"/>
                </a:lnTo>
                <a:lnTo>
                  <a:pt x="498436" y="516000"/>
                </a:lnTo>
                <a:lnTo>
                  <a:pt x="510521" y="514883"/>
                </a:lnTo>
                <a:lnTo>
                  <a:pt x="548825" y="488890"/>
                </a:lnTo>
                <a:lnTo>
                  <a:pt x="558711" y="455422"/>
                </a:lnTo>
                <a:lnTo>
                  <a:pt x="557613" y="443323"/>
                </a:lnTo>
                <a:lnTo>
                  <a:pt x="531871" y="404955"/>
                </a:lnTo>
                <a:lnTo>
                  <a:pt x="498436" y="395097"/>
                </a:lnTo>
                <a:close/>
              </a:path>
              <a:path w="5266690" h="516255">
                <a:moveTo>
                  <a:pt x="307060" y="370966"/>
                </a:moveTo>
                <a:lnTo>
                  <a:pt x="223354" y="370966"/>
                </a:lnTo>
                <a:lnTo>
                  <a:pt x="223354" y="499237"/>
                </a:lnTo>
                <a:lnTo>
                  <a:pt x="307060" y="499237"/>
                </a:lnTo>
                <a:lnTo>
                  <a:pt x="307060" y="370966"/>
                </a:lnTo>
                <a:close/>
              </a:path>
              <a:path w="5266690" h="516255">
                <a:moveTo>
                  <a:pt x="307060" y="6603"/>
                </a:moveTo>
                <a:lnTo>
                  <a:pt x="268884" y="6603"/>
                </a:lnTo>
                <a:lnTo>
                  <a:pt x="0" y="321055"/>
                </a:lnTo>
                <a:lnTo>
                  <a:pt x="0" y="370966"/>
                </a:lnTo>
                <a:lnTo>
                  <a:pt x="356628" y="370966"/>
                </a:lnTo>
                <a:lnTo>
                  <a:pt x="356628" y="302005"/>
                </a:lnTo>
                <a:lnTo>
                  <a:pt x="97434" y="302005"/>
                </a:lnTo>
                <a:lnTo>
                  <a:pt x="223354" y="154686"/>
                </a:lnTo>
                <a:lnTo>
                  <a:pt x="307060" y="154686"/>
                </a:lnTo>
                <a:lnTo>
                  <a:pt x="307060" y="6603"/>
                </a:lnTo>
                <a:close/>
              </a:path>
              <a:path w="5266690" h="516255">
                <a:moveTo>
                  <a:pt x="307060" y="154686"/>
                </a:moveTo>
                <a:lnTo>
                  <a:pt x="223354" y="154686"/>
                </a:lnTo>
                <a:lnTo>
                  <a:pt x="223354" y="302005"/>
                </a:lnTo>
                <a:lnTo>
                  <a:pt x="307060" y="302005"/>
                </a:lnTo>
                <a:lnTo>
                  <a:pt x="307060" y="154686"/>
                </a:lnTo>
                <a:close/>
              </a:path>
              <a:path w="5266690" h="516255">
                <a:moveTo>
                  <a:pt x="3403765" y="3683"/>
                </a:moveTo>
                <a:lnTo>
                  <a:pt x="3387522" y="3827"/>
                </a:lnTo>
                <a:lnTo>
                  <a:pt x="3368887" y="4270"/>
                </a:lnTo>
                <a:lnTo>
                  <a:pt x="3347847" y="5022"/>
                </a:lnTo>
                <a:lnTo>
                  <a:pt x="3274133" y="8489"/>
                </a:lnTo>
                <a:lnTo>
                  <a:pt x="3267875" y="8636"/>
                </a:lnTo>
                <a:lnTo>
                  <a:pt x="3267875" y="499237"/>
                </a:lnTo>
                <a:lnTo>
                  <a:pt x="3358172" y="499237"/>
                </a:lnTo>
                <a:lnTo>
                  <a:pt x="3358172" y="294259"/>
                </a:lnTo>
                <a:lnTo>
                  <a:pt x="3510397" y="294259"/>
                </a:lnTo>
                <a:lnTo>
                  <a:pt x="3499904" y="278256"/>
                </a:lnTo>
                <a:lnTo>
                  <a:pt x="3518616" y="269537"/>
                </a:lnTo>
                <a:lnTo>
                  <a:pt x="3535686" y="258222"/>
                </a:lnTo>
                <a:lnTo>
                  <a:pt x="3551089" y="244288"/>
                </a:lnTo>
                <a:lnTo>
                  <a:pt x="3564801" y="227711"/>
                </a:lnTo>
                <a:lnTo>
                  <a:pt x="3567924" y="222630"/>
                </a:lnTo>
                <a:lnTo>
                  <a:pt x="3395002" y="222630"/>
                </a:lnTo>
                <a:lnTo>
                  <a:pt x="3387979" y="222509"/>
                </a:lnTo>
                <a:lnTo>
                  <a:pt x="3379492" y="222138"/>
                </a:lnTo>
                <a:lnTo>
                  <a:pt x="3369552" y="221505"/>
                </a:lnTo>
                <a:lnTo>
                  <a:pt x="3358172" y="220599"/>
                </a:lnTo>
                <a:lnTo>
                  <a:pt x="3358172" y="84327"/>
                </a:lnTo>
                <a:lnTo>
                  <a:pt x="3365811" y="83474"/>
                </a:lnTo>
                <a:lnTo>
                  <a:pt x="3373285" y="82835"/>
                </a:lnTo>
                <a:lnTo>
                  <a:pt x="3380567" y="82434"/>
                </a:lnTo>
                <a:lnTo>
                  <a:pt x="3387636" y="82296"/>
                </a:lnTo>
                <a:lnTo>
                  <a:pt x="3576012" y="82296"/>
                </a:lnTo>
                <a:lnTo>
                  <a:pt x="3569834" y="67935"/>
                </a:lnTo>
                <a:lnTo>
                  <a:pt x="3543893" y="39814"/>
                </a:lnTo>
                <a:lnTo>
                  <a:pt x="3507571" y="19736"/>
                </a:lnTo>
                <a:lnTo>
                  <a:pt x="3460862" y="7695"/>
                </a:lnTo>
                <a:lnTo>
                  <a:pt x="3403765" y="3683"/>
                </a:lnTo>
                <a:close/>
              </a:path>
              <a:path w="5266690" h="516255">
                <a:moveTo>
                  <a:pt x="3510397" y="294259"/>
                </a:moveTo>
                <a:lnTo>
                  <a:pt x="3358172" y="294259"/>
                </a:lnTo>
                <a:lnTo>
                  <a:pt x="3374983" y="295189"/>
                </a:lnTo>
                <a:lnTo>
                  <a:pt x="3402606" y="296384"/>
                </a:lnTo>
                <a:lnTo>
                  <a:pt x="3413417" y="296672"/>
                </a:lnTo>
                <a:lnTo>
                  <a:pt x="3544354" y="499237"/>
                </a:lnTo>
                <a:lnTo>
                  <a:pt x="3644811" y="499237"/>
                </a:lnTo>
                <a:lnTo>
                  <a:pt x="3510397" y="294259"/>
                </a:lnTo>
                <a:close/>
              </a:path>
              <a:path w="5266690" h="516255">
                <a:moveTo>
                  <a:pt x="3576012" y="82296"/>
                </a:moveTo>
                <a:lnTo>
                  <a:pt x="3387636" y="82296"/>
                </a:lnTo>
                <a:lnTo>
                  <a:pt x="3414831" y="83200"/>
                </a:lnTo>
                <a:lnTo>
                  <a:pt x="3438134" y="85915"/>
                </a:lnTo>
                <a:lnTo>
                  <a:pt x="3484941" y="105296"/>
                </a:lnTo>
                <a:lnTo>
                  <a:pt x="3500158" y="147319"/>
                </a:lnTo>
                <a:lnTo>
                  <a:pt x="3498584" y="167776"/>
                </a:lnTo>
                <a:lnTo>
                  <a:pt x="3474885" y="207263"/>
                </a:lnTo>
                <a:lnTo>
                  <a:pt x="3420503" y="221676"/>
                </a:lnTo>
                <a:lnTo>
                  <a:pt x="3395002" y="222630"/>
                </a:lnTo>
                <a:lnTo>
                  <a:pt x="3567924" y="222630"/>
                </a:lnTo>
                <a:lnTo>
                  <a:pt x="3576116" y="209307"/>
                </a:lnTo>
                <a:lnTo>
                  <a:pt x="3584168" y="189928"/>
                </a:lnTo>
                <a:lnTo>
                  <a:pt x="3588982" y="169596"/>
                </a:lnTo>
                <a:lnTo>
                  <a:pt x="3590582" y="148336"/>
                </a:lnTo>
                <a:lnTo>
                  <a:pt x="3585395" y="104107"/>
                </a:lnTo>
                <a:lnTo>
                  <a:pt x="3576012" y="82296"/>
                </a:lnTo>
                <a:close/>
              </a:path>
              <a:path w="5266690" h="516255">
                <a:moveTo>
                  <a:pt x="2114207" y="0"/>
                </a:moveTo>
                <a:lnTo>
                  <a:pt x="2068606" y="4526"/>
                </a:lnTo>
                <a:lnTo>
                  <a:pt x="2027815" y="18113"/>
                </a:lnTo>
                <a:lnTo>
                  <a:pt x="1991834" y="40772"/>
                </a:lnTo>
                <a:lnTo>
                  <a:pt x="1960664" y="72516"/>
                </a:lnTo>
                <a:lnTo>
                  <a:pt x="1935567" y="110738"/>
                </a:lnTo>
                <a:lnTo>
                  <a:pt x="1917626" y="153019"/>
                </a:lnTo>
                <a:lnTo>
                  <a:pt x="1906853" y="199372"/>
                </a:lnTo>
                <a:lnTo>
                  <a:pt x="1903260" y="249809"/>
                </a:lnTo>
                <a:lnTo>
                  <a:pt x="1906548" y="306552"/>
                </a:lnTo>
                <a:lnTo>
                  <a:pt x="1916433" y="356983"/>
                </a:lnTo>
                <a:lnTo>
                  <a:pt x="1932888" y="400988"/>
                </a:lnTo>
                <a:lnTo>
                  <a:pt x="1955965" y="438658"/>
                </a:lnTo>
                <a:lnTo>
                  <a:pt x="1985228" y="468828"/>
                </a:lnTo>
                <a:lnTo>
                  <a:pt x="2020242" y="490378"/>
                </a:lnTo>
                <a:lnTo>
                  <a:pt x="2060996" y="503308"/>
                </a:lnTo>
                <a:lnTo>
                  <a:pt x="2107476" y="507618"/>
                </a:lnTo>
                <a:lnTo>
                  <a:pt x="2158200" y="503261"/>
                </a:lnTo>
                <a:lnTo>
                  <a:pt x="2202757" y="490188"/>
                </a:lnTo>
                <a:lnTo>
                  <a:pt x="2241171" y="468399"/>
                </a:lnTo>
                <a:lnTo>
                  <a:pt x="2273465" y="437896"/>
                </a:lnTo>
                <a:lnTo>
                  <a:pt x="2278616" y="430275"/>
                </a:lnTo>
                <a:lnTo>
                  <a:pt x="2107476" y="430275"/>
                </a:lnTo>
                <a:lnTo>
                  <a:pt x="2081381" y="427323"/>
                </a:lnTo>
                <a:lnTo>
                  <a:pt x="2039003" y="403701"/>
                </a:lnTo>
                <a:lnTo>
                  <a:pt x="2010015" y="356949"/>
                </a:lnTo>
                <a:lnTo>
                  <a:pt x="1995495" y="290359"/>
                </a:lnTo>
                <a:lnTo>
                  <a:pt x="1993684" y="249809"/>
                </a:lnTo>
                <a:lnTo>
                  <a:pt x="1995634" y="212304"/>
                </a:lnTo>
                <a:lnTo>
                  <a:pt x="2011204" y="149439"/>
                </a:lnTo>
                <a:lnTo>
                  <a:pt x="2042090" y="103596"/>
                </a:lnTo>
                <a:lnTo>
                  <a:pt x="2086771" y="80252"/>
                </a:lnTo>
                <a:lnTo>
                  <a:pt x="2114207" y="77342"/>
                </a:lnTo>
                <a:lnTo>
                  <a:pt x="2283986" y="77342"/>
                </a:lnTo>
                <a:lnTo>
                  <a:pt x="2276005" y="65531"/>
                </a:lnTo>
                <a:lnTo>
                  <a:pt x="2244902" y="36861"/>
                </a:lnTo>
                <a:lnTo>
                  <a:pt x="2207583" y="16382"/>
                </a:lnTo>
                <a:lnTo>
                  <a:pt x="2164026" y="4095"/>
                </a:lnTo>
                <a:lnTo>
                  <a:pt x="2114207" y="0"/>
                </a:lnTo>
                <a:close/>
              </a:path>
              <a:path w="5266690" h="516255">
                <a:moveTo>
                  <a:pt x="2283986" y="77342"/>
                </a:moveTo>
                <a:lnTo>
                  <a:pt x="2114207" y="77342"/>
                </a:lnTo>
                <a:lnTo>
                  <a:pt x="2160018" y="84233"/>
                </a:lnTo>
                <a:lnTo>
                  <a:pt x="2195649" y="104913"/>
                </a:lnTo>
                <a:lnTo>
                  <a:pt x="2221100" y="139394"/>
                </a:lnTo>
                <a:lnTo>
                  <a:pt x="2236370" y="187688"/>
                </a:lnTo>
                <a:lnTo>
                  <a:pt x="2241461" y="249809"/>
                </a:lnTo>
                <a:lnTo>
                  <a:pt x="2239317" y="291197"/>
                </a:lnTo>
                <a:lnTo>
                  <a:pt x="2222172" y="358304"/>
                </a:lnTo>
                <a:lnTo>
                  <a:pt x="2188075" y="404290"/>
                </a:lnTo>
                <a:lnTo>
                  <a:pt x="2138216" y="427392"/>
                </a:lnTo>
                <a:lnTo>
                  <a:pt x="2107476" y="430275"/>
                </a:lnTo>
                <a:lnTo>
                  <a:pt x="2278616" y="430275"/>
                </a:lnTo>
                <a:lnTo>
                  <a:pt x="2299041" y="400059"/>
                </a:lnTo>
                <a:lnTo>
                  <a:pt x="2317295" y="356092"/>
                </a:lnTo>
                <a:lnTo>
                  <a:pt x="2328239" y="306004"/>
                </a:lnTo>
                <a:lnTo>
                  <a:pt x="2331885" y="249809"/>
                </a:lnTo>
                <a:lnTo>
                  <a:pt x="2328386" y="193798"/>
                </a:lnTo>
                <a:lnTo>
                  <a:pt x="2317899" y="144430"/>
                </a:lnTo>
                <a:lnTo>
                  <a:pt x="2300434" y="101683"/>
                </a:lnTo>
                <a:lnTo>
                  <a:pt x="2283986" y="77342"/>
                </a:lnTo>
                <a:close/>
              </a:path>
              <a:path w="5266690" h="516255">
                <a:moveTo>
                  <a:pt x="5266474" y="8636"/>
                </a:moveTo>
                <a:lnTo>
                  <a:pt x="4953419" y="8636"/>
                </a:lnTo>
                <a:lnTo>
                  <a:pt x="4953419" y="499237"/>
                </a:lnTo>
                <a:lnTo>
                  <a:pt x="5262791" y="499237"/>
                </a:lnTo>
                <a:lnTo>
                  <a:pt x="5262791" y="421893"/>
                </a:lnTo>
                <a:lnTo>
                  <a:pt x="5040414" y="421893"/>
                </a:lnTo>
                <a:lnTo>
                  <a:pt x="5040414" y="274827"/>
                </a:lnTo>
                <a:lnTo>
                  <a:pt x="5202466" y="274827"/>
                </a:lnTo>
                <a:lnTo>
                  <a:pt x="5202466" y="200913"/>
                </a:lnTo>
                <a:lnTo>
                  <a:pt x="5040414" y="200913"/>
                </a:lnTo>
                <a:lnTo>
                  <a:pt x="5040414" y="85978"/>
                </a:lnTo>
                <a:lnTo>
                  <a:pt x="5266474" y="85978"/>
                </a:lnTo>
                <a:lnTo>
                  <a:pt x="5266474" y="8636"/>
                </a:lnTo>
                <a:close/>
              </a:path>
              <a:path w="5266690" h="516255">
                <a:moveTo>
                  <a:pt x="4265165" y="195452"/>
                </a:moveTo>
                <a:lnTo>
                  <a:pt x="4160812" y="195452"/>
                </a:lnTo>
                <a:lnTo>
                  <a:pt x="4398810" y="505967"/>
                </a:lnTo>
                <a:lnTo>
                  <a:pt x="4434370" y="505967"/>
                </a:lnTo>
                <a:lnTo>
                  <a:pt x="4434370" y="304673"/>
                </a:lnTo>
                <a:lnTo>
                  <a:pt x="4350677" y="304673"/>
                </a:lnTo>
                <a:lnTo>
                  <a:pt x="4265165" y="195452"/>
                </a:lnTo>
                <a:close/>
              </a:path>
              <a:path w="5266690" h="516255">
                <a:moveTo>
                  <a:pt x="4118902" y="8636"/>
                </a:moveTo>
                <a:lnTo>
                  <a:pt x="4077119" y="8636"/>
                </a:lnTo>
                <a:lnTo>
                  <a:pt x="4077119" y="499617"/>
                </a:lnTo>
                <a:lnTo>
                  <a:pt x="4160812" y="499617"/>
                </a:lnTo>
                <a:lnTo>
                  <a:pt x="4160812" y="195452"/>
                </a:lnTo>
                <a:lnTo>
                  <a:pt x="4265165" y="195452"/>
                </a:lnTo>
                <a:lnTo>
                  <a:pt x="4118902" y="8636"/>
                </a:lnTo>
                <a:close/>
              </a:path>
              <a:path w="5266690" h="516255">
                <a:moveTo>
                  <a:pt x="4434370" y="8636"/>
                </a:moveTo>
                <a:lnTo>
                  <a:pt x="4350677" y="8636"/>
                </a:lnTo>
                <a:lnTo>
                  <a:pt x="4350677" y="304673"/>
                </a:lnTo>
                <a:lnTo>
                  <a:pt x="4434370" y="304673"/>
                </a:lnTo>
                <a:lnTo>
                  <a:pt x="4434370" y="8636"/>
                </a:lnTo>
                <a:close/>
              </a:path>
              <a:path w="5266690" h="516255">
                <a:moveTo>
                  <a:pt x="4000030" y="8636"/>
                </a:moveTo>
                <a:lnTo>
                  <a:pt x="3686975" y="8636"/>
                </a:lnTo>
                <a:lnTo>
                  <a:pt x="3686975" y="499237"/>
                </a:lnTo>
                <a:lnTo>
                  <a:pt x="3996347" y="499237"/>
                </a:lnTo>
                <a:lnTo>
                  <a:pt x="3996347" y="421893"/>
                </a:lnTo>
                <a:lnTo>
                  <a:pt x="3773970" y="421893"/>
                </a:lnTo>
                <a:lnTo>
                  <a:pt x="3773970" y="274827"/>
                </a:lnTo>
                <a:lnTo>
                  <a:pt x="3936022" y="274827"/>
                </a:lnTo>
                <a:lnTo>
                  <a:pt x="3936022" y="200913"/>
                </a:lnTo>
                <a:lnTo>
                  <a:pt x="3773970" y="200913"/>
                </a:lnTo>
                <a:lnTo>
                  <a:pt x="3773970" y="85978"/>
                </a:lnTo>
                <a:lnTo>
                  <a:pt x="4000030" y="85978"/>
                </a:lnTo>
                <a:lnTo>
                  <a:pt x="4000030" y="8636"/>
                </a:lnTo>
                <a:close/>
              </a:path>
              <a:path w="5266690" h="516255">
                <a:moveTo>
                  <a:pt x="3190786" y="8636"/>
                </a:moveTo>
                <a:lnTo>
                  <a:pt x="2877731" y="8636"/>
                </a:lnTo>
                <a:lnTo>
                  <a:pt x="2877731" y="499237"/>
                </a:lnTo>
                <a:lnTo>
                  <a:pt x="3187103" y="499237"/>
                </a:lnTo>
                <a:lnTo>
                  <a:pt x="3187103" y="421893"/>
                </a:lnTo>
                <a:lnTo>
                  <a:pt x="2964726" y="421893"/>
                </a:lnTo>
                <a:lnTo>
                  <a:pt x="2964726" y="274827"/>
                </a:lnTo>
                <a:lnTo>
                  <a:pt x="3126778" y="274827"/>
                </a:lnTo>
                <a:lnTo>
                  <a:pt x="3126778" y="200913"/>
                </a:lnTo>
                <a:lnTo>
                  <a:pt x="2964726" y="200913"/>
                </a:lnTo>
                <a:lnTo>
                  <a:pt x="2964726" y="85978"/>
                </a:lnTo>
                <a:lnTo>
                  <a:pt x="3190786" y="85978"/>
                </a:lnTo>
                <a:lnTo>
                  <a:pt x="3190786" y="8636"/>
                </a:lnTo>
                <a:close/>
              </a:path>
              <a:path w="5266690" h="516255">
                <a:moveTo>
                  <a:pt x="2495334" y="8636"/>
                </a:moveTo>
                <a:lnTo>
                  <a:pt x="2408339" y="8636"/>
                </a:lnTo>
                <a:lnTo>
                  <a:pt x="2408339" y="499237"/>
                </a:lnTo>
                <a:lnTo>
                  <a:pt x="2495334" y="499237"/>
                </a:lnTo>
                <a:lnTo>
                  <a:pt x="2495334" y="278256"/>
                </a:lnTo>
                <a:lnTo>
                  <a:pt x="2776639" y="278256"/>
                </a:lnTo>
                <a:lnTo>
                  <a:pt x="2776639" y="200913"/>
                </a:lnTo>
                <a:lnTo>
                  <a:pt x="2495334" y="200913"/>
                </a:lnTo>
                <a:lnTo>
                  <a:pt x="2495334" y="8636"/>
                </a:lnTo>
                <a:close/>
              </a:path>
              <a:path w="5266690" h="516255">
                <a:moveTo>
                  <a:pt x="2776639" y="278256"/>
                </a:moveTo>
                <a:lnTo>
                  <a:pt x="2690533" y="278256"/>
                </a:lnTo>
                <a:lnTo>
                  <a:pt x="2690533" y="499237"/>
                </a:lnTo>
                <a:lnTo>
                  <a:pt x="2776639" y="499237"/>
                </a:lnTo>
                <a:lnTo>
                  <a:pt x="2776639" y="278256"/>
                </a:lnTo>
                <a:close/>
              </a:path>
              <a:path w="5266690" h="516255">
                <a:moveTo>
                  <a:pt x="2776639" y="8636"/>
                </a:moveTo>
                <a:lnTo>
                  <a:pt x="2690533" y="8636"/>
                </a:lnTo>
                <a:lnTo>
                  <a:pt x="2690533" y="200913"/>
                </a:lnTo>
                <a:lnTo>
                  <a:pt x="2776639" y="200913"/>
                </a:lnTo>
                <a:lnTo>
                  <a:pt x="2776639" y="8636"/>
                </a:lnTo>
                <a:close/>
              </a:path>
              <a:path w="5266690" h="516255">
                <a:moveTo>
                  <a:pt x="4735487" y="253"/>
                </a:moveTo>
                <a:lnTo>
                  <a:pt x="4688457" y="4825"/>
                </a:lnTo>
                <a:lnTo>
                  <a:pt x="4645856" y="18541"/>
                </a:lnTo>
                <a:lnTo>
                  <a:pt x="4607685" y="41401"/>
                </a:lnTo>
                <a:lnTo>
                  <a:pt x="4573943" y="73405"/>
                </a:lnTo>
                <a:lnTo>
                  <a:pt x="4546346" y="112218"/>
                </a:lnTo>
                <a:lnTo>
                  <a:pt x="4526619" y="155495"/>
                </a:lnTo>
                <a:lnTo>
                  <a:pt x="4514774" y="203225"/>
                </a:lnTo>
                <a:lnTo>
                  <a:pt x="4510824" y="255397"/>
                </a:lnTo>
                <a:lnTo>
                  <a:pt x="4514374" y="310786"/>
                </a:lnTo>
                <a:lnTo>
                  <a:pt x="4525032" y="359997"/>
                </a:lnTo>
                <a:lnTo>
                  <a:pt x="4542810" y="403040"/>
                </a:lnTo>
                <a:lnTo>
                  <a:pt x="4567720" y="439927"/>
                </a:lnTo>
                <a:lnTo>
                  <a:pt x="4599059" y="469524"/>
                </a:lnTo>
                <a:lnTo>
                  <a:pt x="4636125" y="490680"/>
                </a:lnTo>
                <a:lnTo>
                  <a:pt x="4678930" y="503382"/>
                </a:lnTo>
                <a:lnTo>
                  <a:pt x="4727486" y="507618"/>
                </a:lnTo>
                <a:lnTo>
                  <a:pt x="4775805" y="504072"/>
                </a:lnTo>
                <a:lnTo>
                  <a:pt x="4817910" y="493442"/>
                </a:lnTo>
                <a:lnTo>
                  <a:pt x="4853823" y="475740"/>
                </a:lnTo>
                <a:lnTo>
                  <a:pt x="4883569" y="450976"/>
                </a:lnTo>
                <a:lnTo>
                  <a:pt x="4871627" y="430275"/>
                </a:lnTo>
                <a:lnTo>
                  <a:pt x="4734471" y="430275"/>
                </a:lnTo>
                <a:lnTo>
                  <a:pt x="4705703" y="427392"/>
                </a:lnTo>
                <a:lnTo>
                  <a:pt x="4657265" y="404290"/>
                </a:lnTo>
                <a:lnTo>
                  <a:pt x="4621661" y="358896"/>
                </a:lnTo>
                <a:lnTo>
                  <a:pt x="4603512" y="296447"/>
                </a:lnTo>
                <a:lnTo>
                  <a:pt x="4601248" y="259079"/>
                </a:lnTo>
                <a:lnTo>
                  <a:pt x="4603698" y="221454"/>
                </a:lnTo>
                <a:lnTo>
                  <a:pt x="4623268" y="156442"/>
                </a:lnTo>
                <a:lnTo>
                  <a:pt x="4661364" y="106529"/>
                </a:lnTo>
                <a:lnTo>
                  <a:pt x="4711605" y="80811"/>
                </a:lnTo>
                <a:lnTo>
                  <a:pt x="4740821" y="77597"/>
                </a:lnTo>
                <a:lnTo>
                  <a:pt x="4849201" y="77597"/>
                </a:lnTo>
                <a:lnTo>
                  <a:pt x="4870488" y="34798"/>
                </a:lnTo>
                <a:lnTo>
                  <a:pt x="4843054" y="19702"/>
                </a:lnTo>
                <a:lnTo>
                  <a:pt x="4811417" y="8905"/>
                </a:lnTo>
                <a:lnTo>
                  <a:pt x="4775565" y="2418"/>
                </a:lnTo>
                <a:lnTo>
                  <a:pt x="4735487" y="253"/>
                </a:lnTo>
                <a:close/>
              </a:path>
              <a:path w="5266690" h="516255">
                <a:moveTo>
                  <a:pt x="4843056" y="380746"/>
                </a:moveTo>
                <a:lnTo>
                  <a:pt x="4821553" y="402415"/>
                </a:lnTo>
                <a:lnTo>
                  <a:pt x="4796288" y="417893"/>
                </a:lnTo>
                <a:lnTo>
                  <a:pt x="4767260" y="427180"/>
                </a:lnTo>
                <a:lnTo>
                  <a:pt x="4734471" y="430275"/>
                </a:lnTo>
                <a:lnTo>
                  <a:pt x="4871627" y="430275"/>
                </a:lnTo>
                <a:lnTo>
                  <a:pt x="4843056" y="380746"/>
                </a:lnTo>
                <a:close/>
              </a:path>
              <a:path w="5266690" h="516255">
                <a:moveTo>
                  <a:pt x="4849201" y="77597"/>
                </a:moveTo>
                <a:lnTo>
                  <a:pt x="4740821" y="77597"/>
                </a:lnTo>
                <a:lnTo>
                  <a:pt x="4770969" y="79428"/>
                </a:lnTo>
                <a:lnTo>
                  <a:pt x="4796653" y="84915"/>
                </a:lnTo>
                <a:lnTo>
                  <a:pt x="4817884" y="94045"/>
                </a:lnTo>
                <a:lnTo>
                  <a:pt x="4834674" y="106806"/>
                </a:lnTo>
                <a:lnTo>
                  <a:pt x="4849201" y="77597"/>
                </a:lnTo>
                <a:close/>
              </a:path>
              <a:path w="5266690" h="516255">
                <a:moveTo>
                  <a:pt x="1708823" y="253"/>
                </a:moveTo>
                <a:lnTo>
                  <a:pt x="1661793" y="4825"/>
                </a:lnTo>
                <a:lnTo>
                  <a:pt x="1619192" y="18541"/>
                </a:lnTo>
                <a:lnTo>
                  <a:pt x="1581021" y="41401"/>
                </a:lnTo>
                <a:lnTo>
                  <a:pt x="1547279" y="73405"/>
                </a:lnTo>
                <a:lnTo>
                  <a:pt x="1519682" y="112218"/>
                </a:lnTo>
                <a:lnTo>
                  <a:pt x="1499955" y="155495"/>
                </a:lnTo>
                <a:lnTo>
                  <a:pt x="1488110" y="203225"/>
                </a:lnTo>
                <a:lnTo>
                  <a:pt x="1484160" y="255397"/>
                </a:lnTo>
                <a:lnTo>
                  <a:pt x="1487710" y="310786"/>
                </a:lnTo>
                <a:lnTo>
                  <a:pt x="1498368" y="359997"/>
                </a:lnTo>
                <a:lnTo>
                  <a:pt x="1516146" y="403040"/>
                </a:lnTo>
                <a:lnTo>
                  <a:pt x="1541056" y="439927"/>
                </a:lnTo>
                <a:lnTo>
                  <a:pt x="1572395" y="469524"/>
                </a:lnTo>
                <a:lnTo>
                  <a:pt x="1609461" y="490680"/>
                </a:lnTo>
                <a:lnTo>
                  <a:pt x="1652266" y="503382"/>
                </a:lnTo>
                <a:lnTo>
                  <a:pt x="1700822" y="507618"/>
                </a:lnTo>
                <a:lnTo>
                  <a:pt x="1749141" y="504072"/>
                </a:lnTo>
                <a:lnTo>
                  <a:pt x="1791246" y="493442"/>
                </a:lnTo>
                <a:lnTo>
                  <a:pt x="1827159" y="475740"/>
                </a:lnTo>
                <a:lnTo>
                  <a:pt x="1856905" y="450976"/>
                </a:lnTo>
                <a:lnTo>
                  <a:pt x="1844963" y="430275"/>
                </a:lnTo>
                <a:lnTo>
                  <a:pt x="1707807" y="430275"/>
                </a:lnTo>
                <a:lnTo>
                  <a:pt x="1679039" y="427392"/>
                </a:lnTo>
                <a:lnTo>
                  <a:pt x="1630601" y="404290"/>
                </a:lnTo>
                <a:lnTo>
                  <a:pt x="1594997" y="358896"/>
                </a:lnTo>
                <a:lnTo>
                  <a:pt x="1576848" y="296447"/>
                </a:lnTo>
                <a:lnTo>
                  <a:pt x="1574584" y="259079"/>
                </a:lnTo>
                <a:lnTo>
                  <a:pt x="1577034" y="221454"/>
                </a:lnTo>
                <a:lnTo>
                  <a:pt x="1596604" y="156442"/>
                </a:lnTo>
                <a:lnTo>
                  <a:pt x="1634700" y="106529"/>
                </a:lnTo>
                <a:lnTo>
                  <a:pt x="1684941" y="80811"/>
                </a:lnTo>
                <a:lnTo>
                  <a:pt x="1714157" y="77597"/>
                </a:lnTo>
                <a:lnTo>
                  <a:pt x="1822537" y="77597"/>
                </a:lnTo>
                <a:lnTo>
                  <a:pt x="1843824" y="34798"/>
                </a:lnTo>
                <a:lnTo>
                  <a:pt x="1816390" y="19702"/>
                </a:lnTo>
                <a:lnTo>
                  <a:pt x="1784753" y="8905"/>
                </a:lnTo>
                <a:lnTo>
                  <a:pt x="1748901" y="2418"/>
                </a:lnTo>
                <a:lnTo>
                  <a:pt x="1708823" y="253"/>
                </a:lnTo>
                <a:close/>
              </a:path>
              <a:path w="5266690" h="516255">
                <a:moveTo>
                  <a:pt x="1816392" y="380746"/>
                </a:moveTo>
                <a:lnTo>
                  <a:pt x="1794889" y="402415"/>
                </a:lnTo>
                <a:lnTo>
                  <a:pt x="1769624" y="417893"/>
                </a:lnTo>
                <a:lnTo>
                  <a:pt x="1740596" y="427180"/>
                </a:lnTo>
                <a:lnTo>
                  <a:pt x="1707807" y="430275"/>
                </a:lnTo>
                <a:lnTo>
                  <a:pt x="1844963" y="430275"/>
                </a:lnTo>
                <a:lnTo>
                  <a:pt x="1816392" y="380746"/>
                </a:lnTo>
                <a:close/>
              </a:path>
              <a:path w="5266690" h="516255">
                <a:moveTo>
                  <a:pt x="1822537" y="77597"/>
                </a:moveTo>
                <a:lnTo>
                  <a:pt x="1714157" y="77597"/>
                </a:lnTo>
                <a:lnTo>
                  <a:pt x="1744305" y="79428"/>
                </a:lnTo>
                <a:lnTo>
                  <a:pt x="1769989" y="84915"/>
                </a:lnTo>
                <a:lnTo>
                  <a:pt x="1791220" y="94045"/>
                </a:lnTo>
                <a:lnTo>
                  <a:pt x="1808010" y="106806"/>
                </a:lnTo>
                <a:lnTo>
                  <a:pt x="1822537" y="775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62634" y="1041019"/>
            <a:ext cx="122326" cy="12268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22795" y="801497"/>
            <a:ext cx="126364" cy="147320"/>
          </a:xfrm>
          <a:custGeom>
            <a:avLst/>
            <a:gdLst/>
            <a:ahLst/>
            <a:cxnLst/>
            <a:rect l="l" t="t" r="r" b="b"/>
            <a:pathLst>
              <a:path w="126365" h="147319">
                <a:moveTo>
                  <a:pt x="125920" y="0"/>
                </a:moveTo>
                <a:lnTo>
                  <a:pt x="0" y="147319"/>
                </a:lnTo>
                <a:lnTo>
                  <a:pt x="125920" y="147319"/>
                </a:lnTo>
                <a:lnTo>
                  <a:pt x="12592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882644" y="728218"/>
            <a:ext cx="143763" cy="14211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519045" y="724154"/>
            <a:ext cx="248285" cy="353060"/>
          </a:xfrm>
          <a:custGeom>
            <a:avLst/>
            <a:gdLst/>
            <a:ahLst/>
            <a:cxnLst/>
            <a:rect l="l" t="t" r="r" b="b"/>
            <a:pathLst>
              <a:path w="248285" h="353059">
                <a:moveTo>
                  <a:pt x="120523" y="0"/>
                </a:moveTo>
                <a:lnTo>
                  <a:pt x="69056" y="11652"/>
                </a:lnTo>
                <a:lnTo>
                  <a:pt x="31115" y="46736"/>
                </a:lnTo>
                <a:lnTo>
                  <a:pt x="7794" y="101504"/>
                </a:lnTo>
                <a:lnTo>
                  <a:pt x="0" y="172466"/>
                </a:lnTo>
                <a:lnTo>
                  <a:pt x="1811" y="213016"/>
                </a:lnTo>
                <a:lnTo>
                  <a:pt x="16341" y="279640"/>
                </a:lnTo>
                <a:lnTo>
                  <a:pt x="45319" y="326358"/>
                </a:lnTo>
                <a:lnTo>
                  <a:pt x="87697" y="349980"/>
                </a:lnTo>
                <a:lnTo>
                  <a:pt x="113792" y="352933"/>
                </a:lnTo>
                <a:lnTo>
                  <a:pt x="144531" y="350049"/>
                </a:lnTo>
                <a:lnTo>
                  <a:pt x="194391" y="326947"/>
                </a:lnTo>
                <a:lnTo>
                  <a:pt x="228488" y="280961"/>
                </a:lnTo>
                <a:lnTo>
                  <a:pt x="245633" y="213854"/>
                </a:lnTo>
                <a:lnTo>
                  <a:pt x="247777" y="172466"/>
                </a:lnTo>
                <a:lnTo>
                  <a:pt x="242686" y="110345"/>
                </a:lnTo>
                <a:lnTo>
                  <a:pt x="227416" y="62051"/>
                </a:lnTo>
                <a:lnTo>
                  <a:pt x="201965" y="27570"/>
                </a:lnTo>
                <a:lnTo>
                  <a:pt x="166334" y="6890"/>
                </a:lnTo>
                <a:lnTo>
                  <a:pt x="120523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478779" y="655447"/>
            <a:ext cx="313055" cy="490855"/>
          </a:xfrm>
          <a:custGeom>
            <a:avLst/>
            <a:gdLst/>
            <a:ahLst/>
            <a:cxnLst/>
            <a:rect l="l" t="t" r="r" b="b"/>
            <a:pathLst>
              <a:path w="313054" h="490855">
                <a:moveTo>
                  <a:pt x="0" y="0"/>
                </a:moveTo>
                <a:lnTo>
                  <a:pt x="313055" y="0"/>
                </a:lnTo>
                <a:lnTo>
                  <a:pt x="313055" y="77342"/>
                </a:lnTo>
                <a:lnTo>
                  <a:pt x="86995" y="77342"/>
                </a:lnTo>
                <a:lnTo>
                  <a:pt x="86995" y="192277"/>
                </a:lnTo>
                <a:lnTo>
                  <a:pt x="249047" y="192277"/>
                </a:lnTo>
                <a:lnTo>
                  <a:pt x="249047" y="266191"/>
                </a:lnTo>
                <a:lnTo>
                  <a:pt x="86995" y="266191"/>
                </a:lnTo>
                <a:lnTo>
                  <a:pt x="86995" y="413257"/>
                </a:lnTo>
                <a:lnTo>
                  <a:pt x="309372" y="413257"/>
                </a:lnTo>
                <a:lnTo>
                  <a:pt x="309372" y="490600"/>
                </a:lnTo>
                <a:lnTo>
                  <a:pt x="0" y="49060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602479" y="655447"/>
            <a:ext cx="357505" cy="497840"/>
          </a:xfrm>
          <a:custGeom>
            <a:avLst/>
            <a:gdLst/>
            <a:ahLst/>
            <a:cxnLst/>
            <a:rect l="l" t="t" r="r" b="b"/>
            <a:pathLst>
              <a:path w="357504" h="497840">
                <a:moveTo>
                  <a:pt x="0" y="0"/>
                </a:moveTo>
                <a:lnTo>
                  <a:pt x="41783" y="0"/>
                </a:lnTo>
                <a:lnTo>
                  <a:pt x="273558" y="296037"/>
                </a:lnTo>
                <a:lnTo>
                  <a:pt x="273558" y="0"/>
                </a:lnTo>
                <a:lnTo>
                  <a:pt x="357250" y="0"/>
                </a:lnTo>
                <a:lnTo>
                  <a:pt x="357250" y="497331"/>
                </a:lnTo>
                <a:lnTo>
                  <a:pt x="321691" y="497331"/>
                </a:lnTo>
                <a:lnTo>
                  <a:pt x="83693" y="186816"/>
                </a:lnTo>
                <a:lnTo>
                  <a:pt x="83693" y="490981"/>
                </a:lnTo>
                <a:lnTo>
                  <a:pt x="0" y="490981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212335" y="655447"/>
            <a:ext cx="313055" cy="490855"/>
          </a:xfrm>
          <a:custGeom>
            <a:avLst/>
            <a:gdLst/>
            <a:ahLst/>
            <a:cxnLst/>
            <a:rect l="l" t="t" r="r" b="b"/>
            <a:pathLst>
              <a:path w="313054" h="490855">
                <a:moveTo>
                  <a:pt x="0" y="0"/>
                </a:moveTo>
                <a:lnTo>
                  <a:pt x="313054" y="0"/>
                </a:lnTo>
                <a:lnTo>
                  <a:pt x="313054" y="77342"/>
                </a:lnTo>
                <a:lnTo>
                  <a:pt x="86994" y="77342"/>
                </a:lnTo>
                <a:lnTo>
                  <a:pt x="86994" y="192277"/>
                </a:lnTo>
                <a:lnTo>
                  <a:pt x="249047" y="192277"/>
                </a:lnTo>
                <a:lnTo>
                  <a:pt x="249047" y="266191"/>
                </a:lnTo>
                <a:lnTo>
                  <a:pt x="86994" y="266191"/>
                </a:lnTo>
                <a:lnTo>
                  <a:pt x="86994" y="413257"/>
                </a:lnTo>
                <a:lnTo>
                  <a:pt x="309372" y="413257"/>
                </a:lnTo>
                <a:lnTo>
                  <a:pt x="309372" y="490600"/>
                </a:lnTo>
                <a:lnTo>
                  <a:pt x="0" y="49060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403091" y="655447"/>
            <a:ext cx="313055" cy="490855"/>
          </a:xfrm>
          <a:custGeom>
            <a:avLst/>
            <a:gdLst/>
            <a:ahLst/>
            <a:cxnLst/>
            <a:rect l="l" t="t" r="r" b="b"/>
            <a:pathLst>
              <a:path w="313054" h="490855">
                <a:moveTo>
                  <a:pt x="0" y="0"/>
                </a:moveTo>
                <a:lnTo>
                  <a:pt x="313055" y="0"/>
                </a:lnTo>
                <a:lnTo>
                  <a:pt x="313055" y="77342"/>
                </a:lnTo>
                <a:lnTo>
                  <a:pt x="86995" y="77342"/>
                </a:lnTo>
                <a:lnTo>
                  <a:pt x="86995" y="192277"/>
                </a:lnTo>
                <a:lnTo>
                  <a:pt x="249047" y="192277"/>
                </a:lnTo>
                <a:lnTo>
                  <a:pt x="249047" y="266191"/>
                </a:lnTo>
                <a:lnTo>
                  <a:pt x="86995" y="266191"/>
                </a:lnTo>
                <a:lnTo>
                  <a:pt x="86995" y="413257"/>
                </a:lnTo>
                <a:lnTo>
                  <a:pt x="309372" y="413257"/>
                </a:lnTo>
                <a:lnTo>
                  <a:pt x="309372" y="490600"/>
                </a:lnTo>
                <a:lnTo>
                  <a:pt x="0" y="49060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933700" y="655447"/>
            <a:ext cx="368300" cy="490855"/>
          </a:xfrm>
          <a:custGeom>
            <a:avLst/>
            <a:gdLst/>
            <a:ahLst/>
            <a:cxnLst/>
            <a:rect l="l" t="t" r="r" b="b"/>
            <a:pathLst>
              <a:path w="368300" h="490855">
                <a:moveTo>
                  <a:pt x="0" y="0"/>
                </a:moveTo>
                <a:lnTo>
                  <a:pt x="86994" y="0"/>
                </a:lnTo>
                <a:lnTo>
                  <a:pt x="86994" y="192277"/>
                </a:lnTo>
                <a:lnTo>
                  <a:pt x="282194" y="192277"/>
                </a:lnTo>
                <a:lnTo>
                  <a:pt x="282194" y="0"/>
                </a:lnTo>
                <a:lnTo>
                  <a:pt x="368300" y="0"/>
                </a:lnTo>
                <a:lnTo>
                  <a:pt x="368300" y="490600"/>
                </a:lnTo>
                <a:lnTo>
                  <a:pt x="282194" y="490600"/>
                </a:lnTo>
                <a:lnTo>
                  <a:pt x="282194" y="269620"/>
                </a:lnTo>
                <a:lnTo>
                  <a:pt x="86994" y="269620"/>
                </a:lnTo>
                <a:lnTo>
                  <a:pt x="86994" y="490600"/>
                </a:lnTo>
                <a:lnTo>
                  <a:pt x="0" y="49060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25360" y="653415"/>
            <a:ext cx="356870" cy="492759"/>
          </a:xfrm>
          <a:custGeom>
            <a:avLst/>
            <a:gdLst/>
            <a:ahLst/>
            <a:cxnLst/>
            <a:rect l="l" t="t" r="r" b="b"/>
            <a:pathLst>
              <a:path w="356869" h="492759">
                <a:moveTo>
                  <a:pt x="268884" y="0"/>
                </a:moveTo>
                <a:lnTo>
                  <a:pt x="307060" y="0"/>
                </a:lnTo>
                <a:lnTo>
                  <a:pt x="307060" y="295401"/>
                </a:lnTo>
                <a:lnTo>
                  <a:pt x="356628" y="295401"/>
                </a:lnTo>
                <a:lnTo>
                  <a:pt x="356628" y="364363"/>
                </a:lnTo>
                <a:lnTo>
                  <a:pt x="307060" y="364363"/>
                </a:lnTo>
                <a:lnTo>
                  <a:pt x="307060" y="492633"/>
                </a:lnTo>
                <a:lnTo>
                  <a:pt x="223354" y="492633"/>
                </a:lnTo>
                <a:lnTo>
                  <a:pt x="223354" y="364363"/>
                </a:lnTo>
                <a:lnTo>
                  <a:pt x="0" y="364363"/>
                </a:lnTo>
                <a:lnTo>
                  <a:pt x="0" y="314451"/>
                </a:lnTo>
                <a:lnTo>
                  <a:pt x="268884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793235" y="650494"/>
            <a:ext cx="377190" cy="495934"/>
          </a:xfrm>
          <a:custGeom>
            <a:avLst/>
            <a:gdLst/>
            <a:ahLst/>
            <a:cxnLst/>
            <a:rect l="l" t="t" r="r" b="b"/>
            <a:pathLst>
              <a:path w="377189" h="495934">
                <a:moveTo>
                  <a:pt x="135889" y="0"/>
                </a:moveTo>
                <a:lnTo>
                  <a:pt x="192987" y="4012"/>
                </a:lnTo>
                <a:lnTo>
                  <a:pt x="239696" y="16053"/>
                </a:lnTo>
                <a:lnTo>
                  <a:pt x="276018" y="36131"/>
                </a:lnTo>
                <a:lnTo>
                  <a:pt x="301958" y="64252"/>
                </a:lnTo>
                <a:lnTo>
                  <a:pt x="317520" y="100424"/>
                </a:lnTo>
                <a:lnTo>
                  <a:pt x="322706" y="144652"/>
                </a:lnTo>
                <a:lnTo>
                  <a:pt x="321107" y="165913"/>
                </a:lnTo>
                <a:lnTo>
                  <a:pt x="308240" y="205624"/>
                </a:lnTo>
                <a:lnTo>
                  <a:pt x="283213" y="240605"/>
                </a:lnTo>
                <a:lnTo>
                  <a:pt x="250741" y="265854"/>
                </a:lnTo>
                <a:lnTo>
                  <a:pt x="232028" y="274573"/>
                </a:lnTo>
                <a:lnTo>
                  <a:pt x="376936" y="495553"/>
                </a:lnTo>
                <a:lnTo>
                  <a:pt x="276478" y="495553"/>
                </a:lnTo>
                <a:lnTo>
                  <a:pt x="145541" y="292988"/>
                </a:lnTo>
                <a:lnTo>
                  <a:pt x="134731" y="292701"/>
                </a:lnTo>
                <a:lnTo>
                  <a:pt x="121920" y="292211"/>
                </a:lnTo>
                <a:lnTo>
                  <a:pt x="107108" y="291506"/>
                </a:lnTo>
                <a:lnTo>
                  <a:pt x="90297" y="290575"/>
                </a:lnTo>
                <a:lnTo>
                  <a:pt x="90297" y="495553"/>
                </a:lnTo>
                <a:lnTo>
                  <a:pt x="0" y="495553"/>
                </a:lnTo>
                <a:lnTo>
                  <a:pt x="0" y="4952"/>
                </a:lnTo>
                <a:lnTo>
                  <a:pt x="6258" y="4806"/>
                </a:lnTo>
                <a:lnTo>
                  <a:pt x="17780" y="4349"/>
                </a:lnTo>
                <a:lnTo>
                  <a:pt x="34540" y="3559"/>
                </a:lnTo>
                <a:lnTo>
                  <a:pt x="56514" y="2412"/>
                </a:lnTo>
                <a:lnTo>
                  <a:pt x="79972" y="1339"/>
                </a:lnTo>
                <a:lnTo>
                  <a:pt x="101012" y="587"/>
                </a:lnTo>
                <a:lnTo>
                  <a:pt x="119647" y="144"/>
                </a:lnTo>
                <a:lnTo>
                  <a:pt x="135889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036184" y="647065"/>
            <a:ext cx="372745" cy="507365"/>
          </a:xfrm>
          <a:custGeom>
            <a:avLst/>
            <a:gdLst/>
            <a:ahLst/>
            <a:cxnLst/>
            <a:rect l="l" t="t" r="r" b="b"/>
            <a:pathLst>
              <a:path w="372745" h="507365">
                <a:moveTo>
                  <a:pt x="224662" y="0"/>
                </a:moveTo>
                <a:lnTo>
                  <a:pt x="264741" y="2164"/>
                </a:lnTo>
                <a:lnTo>
                  <a:pt x="300593" y="8651"/>
                </a:lnTo>
                <a:lnTo>
                  <a:pt x="332230" y="19448"/>
                </a:lnTo>
                <a:lnTo>
                  <a:pt x="359663" y="34544"/>
                </a:lnTo>
                <a:lnTo>
                  <a:pt x="323850" y="106552"/>
                </a:lnTo>
                <a:lnTo>
                  <a:pt x="307060" y="93791"/>
                </a:lnTo>
                <a:lnTo>
                  <a:pt x="285829" y="84661"/>
                </a:lnTo>
                <a:lnTo>
                  <a:pt x="260145" y="79174"/>
                </a:lnTo>
                <a:lnTo>
                  <a:pt x="229997" y="77343"/>
                </a:lnTo>
                <a:lnTo>
                  <a:pt x="200781" y="80557"/>
                </a:lnTo>
                <a:lnTo>
                  <a:pt x="150540" y="106275"/>
                </a:lnTo>
                <a:lnTo>
                  <a:pt x="112444" y="156188"/>
                </a:lnTo>
                <a:lnTo>
                  <a:pt x="92874" y="221200"/>
                </a:lnTo>
                <a:lnTo>
                  <a:pt x="90424" y="258825"/>
                </a:lnTo>
                <a:lnTo>
                  <a:pt x="92688" y="296193"/>
                </a:lnTo>
                <a:lnTo>
                  <a:pt x="110837" y="358642"/>
                </a:lnTo>
                <a:lnTo>
                  <a:pt x="146440" y="404036"/>
                </a:lnTo>
                <a:lnTo>
                  <a:pt x="194879" y="427138"/>
                </a:lnTo>
                <a:lnTo>
                  <a:pt x="223647" y="430022"/>
                </a:lnTo>
                <a:lnTo>
                  <a:pt x="256436" y="426926"/>
                </a:lnTo>
                <a:lnTo>
                  <a:pt x="285464" y="417639"/>
                </a:lnTo>
                <a:lnTo>
                  <a:pt x="310729" y="402161"/>
                </a:lnTo>
                <a:lnTo>
                  <a:pt x="332231" y="380492"/>
                </a:lnTo>
                <a:lnTo>
                  <a:pt x="372744" y="450723"/>
                </a:lnTo>
                <a:lnTo>
                  <a:pt x="342999" y="475486"/>
                </a:lnTo>
                <a:lnTo>
                  <a:pt x="307086" y="493188"/>
                </a:lnTo>
                <a:lnTo>
                  <a:pt x="264981" y="503818"/>
                </a:lnTo>
                <a:lnTo>
                  <a:pt x="216662" y="507364"/>
                </a:lnTo>
                <a:lnTo>
                  <a:pt x="168106" y="503128"/>
                </a:lnTo>
                <a:lnTo>
                  <a:pt x="125301" y="490426"/>
                </a:lnTo>
                <a:lnTo>
                  <a:pt x="88235" y="469270"/>
                </a:lnTo>
                <a:lnTo>
                  <a:pt x="56895" y="439674"/>
                </a:lnTo>
                <a:lnTo>
                  <a:pt x="31986" y="402786"/>
                </a:lnTo>
                <a:lnTo>
                  <a:pt x="14208" y="359743"/>
                </a:lnTo>
                <a:lnTo>
                  <a:pt x="3550" y="310532"/>
                </a:lnTo>
                <a:lnTo>
                  <a:pt x="0" y="255143"/>
                </a:lnTo>
                <a:lnTo>
                  <a:pt x="3950" y="202971"/>
                </a:lnTo>
                <a:lnTo>
                  <a:pt x="15795" y="155241"/>
                </a:lnTo>
                <a:lnTo>
                  <a:pt x="35522" y="111964"/>
                </a:lnTo>
                <a:lnTo>
                  <a:pt x="63118" y="73151"/>
                </a:lnTo>
                <a:lnTo>
                  <a:pt x="96861" y="41148"/>
                </a:lnTo>
                <a:lnTo>
                  <a:pt x="135032" y="18287"/>
                </a:lnTo>
                <a:lnTo>
                  <a:pt x="177633" y="4572"/>
                </a:lnTo>
                <a:lnTo>
                  <a:pt x="224662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009520" y="647065"/>
            <a:ext cx="372745" cy="507365"/>
          </a:xfrm>
          <a:custGeom>
            <a:avLst/>
            <a:gdLst/>
            <a:ahLst/>
            <a:cxnLst/>
            <a:rect l="l" t="t" r="r" b="b"/>
            <a:pathLst>
              <a:path w="372744" h="507365">
                <a:moveTo>
                  <a:pt x="224662" y="0"/>
                </a:moveTo>
                <a:lnTo>
                  <a:pt x="264741" y="2164"/>
                </a:lnTo>
                <a:lnTo>
                  <a:pt x="300593" y="8651"/>
                </a:lnTo>
                <a:lnTo>
                  <a:pt x="332230" y="19448"/>
                </a:lnTo>
                <a:lnTo>
                  <a:pt x="359664" y="34544"/>
                </a:lnTo>
                <a:lnTo>
                  <a:pt x="323850" y="106552"/>
                </a:lnTo>
                <a:lnTo>
                  <a:pt x="307060" y="93791"/>
                </a:lnTo>
                <a:lnTo>
                  <a:pt x="285829" y="84661"/>
                </a:lnTo>
                <a:lnTo>
                  <a:pt x="260145" y="79174"/>
                </a:lnTo>
                <a:lnTo>
                  <a:pt x="229997" y="77343"/>
                </a:lnTo>
                <a:lnTo>
                  <a:pt x="200781" y="80557"/>
                </a:lnTo>
                <a:lnTo>
                  <a:pt x="150540" y="106275"/>
                </a:lnTo>
                <a:lnTo>
                  <a:pt x="112444" y="156188"/>
                </a:lnTo>
                <a:lnTo>
                  <a:pt x="92874" y="221200"/>
                </a:lnTo>
                <a:lnTo>
                  <a:pt x="90424" y="258825"/>
                </a:lnTo>
                <a:lnTo>
                  <a:pt x="92688" y="296193"/>
                </a:lnTo>
                <a:lnTo>
                  <a:pt x="110837" y="358642"/>
                </a:lnTo>
                <a:lnTo>
                  <a:pt x="146440" y="404036"/>
                </a:lnTo>
                <a:lnTo>
                  <a:pt x="194879" y="427138"/>
                </a:lnTo>
                <a:lnTo>
                  <a:pt x="223647" y="430022"/>
                </a:lnTo>
                <a:lnTo>
                  <a:pt x="256436" y="426926"/>
                </a:lnTo>
                <a:lnTo>
                  <a:pt x="285464" y="417639"/>
                </a:lnTo>
                <a:lnTo>
                  <a:pt x="310729" y="402161"/>
                </a:lnTo>
                <a:lnTo>
                  <a:pt x="332231" y="380492"/>
                </a:lnTo>
                <a:lnTo>
                  <a:pt x="372745" y="450723"/>
                </a:lnTo>
                <a:lnTo>
                  <a:pt x="342999" y="475486"/>
                </a:lnTo>
                <a:lnTo>
                  <a:pt x="307086" y="493188"/>
                </a:lnTo>
                <a:lnTo>
                  <a:pt x="264981" y="503818"/>
                </a:lnTo>
                <a:lnTo>
                  <a:pt x="216662" y="507364"/>
                </a:lnTo>
                <a:lnTo>
                  <a:pt x="168106" y="503128"/>
                </a:lnTo>
                <a:lnTo>
                  <a:pt x="125301" y="490426"/>
                </a:lnTo>
                <a:lnTo>
                  <a:pt x="88235" y="469270"/>
                </a:lnTo>
                <a:lnTo>
                  <a:pt x="56896" y="439674"/>
                </a:lnTo>
                <a:lnTo>
                  <a:pt x="31986" y="402786"/>
                </a:lnTo>
                <a:lnTo>
                  <a:pt x="14208" y="359743"/>
                </a:lnTo>
                <a:lnTo>
                  <a:pt x="3550" y="310532"/>
                </a:lnTo>
                <a:lnTo>
                  <a:pt x="0" y="255143"/>
                </a:lnTo>
                <a:lnTo>
                  <a:pt x="3950" y="202971"/>
                </a:lnTo>
                <a:lnTo>
                  <a:pt x="15795" y="155241"/>
                </a:lnTo>
                <a:lnTo>
                  <a:pt x="35522" y="111964"/>
                </a:lnTo>
                <a:lnTo>
                  <a:pt x="63118" y="73151"/>
                </a:lnTo>
                <a:lnTo>
                  <a:pt x="96861" y="41148"/>
                </a:lnTo>
                <a:lnTo>
                  <a:pt x="135032" y="18287"/>
                </a:lnTo>
                <a:lnTo>
                  <a:pt x="177633" y="4572"/>
                </a:lnTo>
                <a:lnTo>
                  <a:pt x="224662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428620" y="646811"/>
            <a:ext cx="428625" cy="508000"/>
          </a:xfrm>
          <a:custGeom>
            <a:avLst/>
            <a:gdLst/>
            <a:ahLst/>
            <a:cxnLst/>
            <a:rect l="l" t="t" r="r" b="b"/>
            <a:pathLst>
              <a:path w="428625" h="508000">
                <a:moveTo>
                  <a:pt x="210947" y="0"/>
                </a:moveTo>
                <a:lnTo>
                  <a:pt x="260766" y="4095"/>
                </a:lnTo>
                <a:lnTo>
                  <a:pt x="304323" y="16382"/>
                </a:lnTo>
                <a:lnTo>
                  <a:pt x="341641" y="36861"/>
                </a:lnTo>
                <a:lnTo>
                  <a:pt x="372745" y="65531"/>
                </a:lnTo>
                <a:lnTo>
                  <a:pt x="397174" y="101683"/>
                </a:lnTo>
                <a:lnTo>
                  <a:pt x="414639" y="144430"/>
                </a:lnTo>
                <a:lnTo>
                  <a:pt x="425126" y="193798"/>
                </a:lnTo>
                <a:lnTo>
                  <a:pt x="428625" y="249809"/>
                </a:lnTo>
                <a:lnTo>
                  <a:pt x="424979" y="306004"/>
                </a:lnTo>
                <a:lnTo>
                  <a:pt x="414035" y="356092"/>
                </a:lnTo>
                <a:lnTo>
                  <a:pt x="395781" y="400059"/>
                </a:lnTo>
                <a:lnTo>
                  <a:pt x="370205" y="437896"/>
                </a:lnTo>
                <a:lnTo>
                  <a:pt x="337911" y="468399"/>
                </a:lnTo>
                <a:lnTo>
                  <a:pt x="299497" y="490188"/>
                </a:lnTo>
                <a:lnTo>
                  <a:pt x="254940" y="503261"/>
                </a:lnTo>
                <a:lnTo>
                  <a:pt x="204216" y="507618"/>
                </a:lnTo>
                <a:lnTo>
                  <a:pt x="157735" y="503308"/>
                </a:lnTo>
                <a:lnTo>
                  <a:pt x="116982" y="490378"/>
                </a:lnTo>
                <a:lnTo>
                  <a:pt x="81968" y="468828"/>
                </a:lnTo>
                <a:lnTo>
                  <a:pt x="52705" y="438658"/>
                </a:lnTo>
                <a:lnTo>
                  <a:pt x="29628" y="400988"/>
                </a:lnTo>
                <a:lnTo>
                  <a:pt x="13160" y="356949"/>
                </a:lnTo>
                <a:lnTo>
                  <a:pt x="3288" y="306552"/>
                </a:lnTo>
                <a:lnTo>
                  <a:pt x="0" y="249809"/>
                </a:lnTo>
                <a:lnTo>
                  <a:pt x="3593" y="199372"/>
                </a:lnTo>
                <a:lnTo>
                  <a:pt x="14366" y="153019"/>
                </a:lnTo>
                <a:lnTo>
                  <a:pt x="32307" y="110738"/>
                </a:lnTo>
                <a:lnTo>
                  <a:pt x="57404" y="72516"/>
                </a:lnTo>
                <a:lnTo>
                  <a:pt x="88574" y="40772"/>
                </a:lnTo>
                <a:lnTo>
                  <a:pt x="124555" y="18113"/>
                </a:lnTo>
                <a:lnTo>
                  <a:pt x="165346" y="4526"/>
                </a:lnTo>
                <a:lnTo>
                  <a:pt x="210947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612140" y="1697177"/>
            <a:ext cx="6637655" cy="29533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772795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131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Coherence means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logical inter 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connection.</a:t>
            </a:r>
            <a:endParaRPr sz="32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FFFF"/>
              </a:buClr>
              <a:buFont typeface="Wingdings"/>
              <a:buChar char=""/>
            </a:pPr>
            <a:endParaRPr sz="3300">
              <a:latin typeface="Times New Roman"/>
              <a:cs typeface="Times New Roman"/>
            </a:endParaRPr>
          </a:p>
          <a:p>
            <a:pPr marL="320675" indent="-308610">
              <a:lnSpc>
                <a:spcPct val="100000"/>
              </a:lnSpc>
              <a:spcBef>
                <a:spcPts val="5"/>
              </a:spcBef>
              <a:buFont typeface="Wingdings"/>
              <a:buChar char=""/>
              <a:tabLst>
                <a:tab pos="32131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Ideas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should be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well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joined.</a:t>
            </a:r>
            <a:endParaRPr sz="32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FFFF"/>
              </a:buClr>
              <a:buFont typeface="Wingdings"/>
              <a:buChar char=""/>
            </a:pPr>
            <a:endParaRPr sz="3300">
              <a:latin typeface="Times New Roman"/>
              <a:cs typeface="Times New Roman"/>
            </a:endParaRPr>
          </a:p>
          <a:p>
            <a:pPr marL="320675" indent="-308610">
              <a:lnSpc>
                <a:spcPct val="100000"/>
              </a:lnSpc>
              <a:buFont typeface="Wingdings"/>
              <a:buChar char=""/>
              <a:tabLst>
                <a:tab pos="321310" algn="l"/>
              </a:tabLst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Sentences should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be inter</a:t>
            </a:r>
            <a:r>
              <a:rPr sz="320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related.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417436" y="889761"/>
            <a:ext cx="132842" cy="2407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385436" y="886078"/>
            <a:ext cx="176402" cy="25031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082665" y="838580"/>
            <a:ext cx="220979" cy="346075"/>
          </a:xfrm>
          <a:custGeom>
            <a:avLst/>
            <a:gdLst/>
            <a:ahLst/>
            <a:cxnLst/>
            <a:rect l="l" t="t" r="r" b="b"/>
            <a:pathLst>
              <a:path w="220979" h="346075">
                <a:moveTo>
                  <a:pt x="0" y="0"/>
                </a:moveTo>
                <a:lnTo>
                  <a:pt x="220472" y="0"/>
                </a:lnTo>
                <a:lnTo>
                  <a:pt x="220472" y="54483"/>
                </a:lnTo>
                <a:lnTo>
                  <a:pt x="61340" y="54483"/>
                </a:lnTo>
                <a:lnTo>
                  <a:pt x="61340" y="135382"/>
                </a:lnTo>
                <a:lnTo>
                  <a:pt x="175513" y="135382"/>
                </a:lnTo>
                <a:lnTo>
                  <a:pt x="175513" y="187579"/>
                </a:lnTo>
                <a:lnTo>
                  <a:pt x="61340" y="187579"/>
                </a:lnTo>
                <a:lnTo>
                  <a:pt x="61340" y="291084"/>
                </a:lnTo>
                <a:lnTo>
                  <a:pt x="217932" y="291084"/>
                </a:lnTo>
                <a:lnTo>
                  <a:pt x="217932" y="345567"/>
                </a:lnTo>
                <a:lnTo>
                  <a:pt x="0" y="345567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755004" y="838580"/>
            <a:ext cx="256540" cy="351790"/>
          </a:xfrm>
          <a:custGeom>
            <a:avLst/>
            <a:gdLst/>
            <a:ahLst/>
            <a:cxnLst/>
            <a:rect l="l" t="t" r="r" b="b"/>
            <a:pathLst>
              <a:path w="256539" h="351790">
                <a:moveTo>
                  <a:pt x="0" y="0"/>
                </a:moveTo>
                <a:lnTo>
                  <a:pt x="61341" y="0"/>
                </a:lnTo>
                <a:lnTo>
                  <a:pt x="61341" y="234188"/>
                </a:lnTo>
                <a:lnTo>
                  <a:pt x="62390" y="247451"/>
                </a:lnTo>
                <a:lnTo>
                  <a:pt x="87516" y="287174"/>
                </a:lnTo>
                <a:lnTo>
                  <a:pt x="124968" y="296926"/>
                </a:lnTo>
                <a:lnTo>
                  <a:pt x="140708" y="295856"/>
                </a:lnTo>
                <a:lnTo>
                  <a:pt x="176784" y="279908"/>
                </a:lnTo>
                <a:lnTo>
                  <a:pt x="195325" y="233045"/>
                </a:lnTo>
                <a:lnTo>
                  <a:pt x="195325" y="0"/>
                </a:lnTo>
                <a:lnTo>
                  <a:pt x="256540" y="0"/>
                </a:lnTo>
                <a:lnTo>
                  <a:pt x="256540" y="237744"/>
                </a:lnTo>
                <a:lnTo>
                  <a:pt x="254321" y="262963"/>
                </a:lnTo>
                <a:lnTo>
                  <a:pt x="236501" y="304734"/>
                </a:lnTo>
                <a:lnTo>
                  <a:pt x="201467" y="334478"/>
                </a:lnTo>
                <a:lnTo>
                  <a:pt x="153791" y="349527"/>
                </a:lnTo>
                <a:lnTo>
                  <a:pt x="125475" y="351409"/>
                </a:lnTo>
                <a:lnTo>
                  <a:pt x="97093" y="349573"/>
                </a:lnTo>
                <a:lnTo>
                  <a:pt x="50663" y="334853"/>
                </a:lnTo>
                <a:lnTo>
                  <a:pt x="18323" y="305605"/>
                </a:lnTo>
                <a:lnTo>
                  <a:pt x="2028" y="263401"/>
                </a:lnTo>
                <a:lnTo>
                  <a:pt x="0" y="23749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431916" y="838580"/>
            <a:ext cx="252095" cy="350520"/>
          </a:xfrm>
          <a:custGeom>
            <a:avLst/>
            <a:gdLst/>
            <a:ahLst/>
            <a:cxnLst/>
            <a:rect l="l" t="t" r="r" b="b"/>
            <a:pathLst>
              <a:path w="252095" h="350519">
                <a:moveTo>
                  <a:pt x="0" y="0"/>
                </a:moveTo>
                <a:lnTo>
                  <a:pt x="29463" y="0"/>
                </a:lnTo>
                <a:lnTo>
                  <a:pt x="192659" y="208534"/>
                </a:lnTo>
                <a:lnTo>
                  <a:pt x="192659" y="0"/>
                </a:lnTo>
                <a:lnTo>
                  <a:pt x="251587" y="0"/>
                </a:lnTo>
                <a:lnTo>
                  <a:pt x="251587" y="350266"/>
                </a:lnTo>
                <a:lnTo>
                  <a:pt x="226695" y="350266"/>
                </a:lnTo>
                <a:lnTo>
                  <a:pt x="58928" y="131572"/>
                </a:lnTo>
                <a:lnTo>
                  <a:pt x="58928" y="345821"/>
                </a:lnTo>
                <a:lnTo>
                  <a:pt x="0" y="345821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298947" y="838580"/>
            <a:ext cx="61594" cy="346075"/>
          </a:xfrm>
          <a:custGeom>
            <a:avLst/>
            <a:gdLst/>
            <a:ahLst/>
            <a:cxnLst/>
            <a:rect l="l" t="t" r="r" b="b"/>
            <a:pathLst>
              <a:path w="61595" h="346075">
                <a:moveTo>
                  <a:pt x="0" y="0"/>
                </a:moveTo>
                <a:lnTo>
                  <a:pt x="61340" y="0"/>
                </a:lnTo>
                <a:lnTo>
                  <a:pt x="61340" y="345567"/>
                </a:lnTo>
                <a:lnTo>
                  <a:pt x="0" y="345567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971415" y="838580"/>
            <a:ext cx="286385" cy="346075"/>
          </a:xfrm>
          <a:custGeom>
            <a:avLst/>
            <a:gdLst/>
            <a:ahLst/>
            <a:cxnLst/>
            <a:rect l="l" t="t" r="r" b="b"/>
            <a:pathLst>
              <a:path w="286385" h="346075">
                <a:moveTo>
                  <a:pt x="0" y="0"/>
                </a:moveTo>
                <a:lnTo>
                  <a:pt x="286131" y="0"/>
                </a:lnTo>
                <a:lnTo>
                  <a:pt x="286131" y="54483"/>
                </a:lnTo>
                <a:lnTo>
                  <a:pt x="171323" y="54483"/>
                </a:lnTo>
                <a:lnTo>
                  <a:pt x="171323" y="345567"/>
                </a:lnTo>
                <a:lnTo>
                  <a:pt x="109982" y="345567"/>
                </a:lnTo>
                <a:lnTo>
                  <a:pt x="109982" y="54483"/>
                </a:lnTo>
                <a:lnTo>
                  <a:pt x="0" y="54483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679060" y="838580"/>
            <a:ext cx="252095" cy="350520"/>
          </a:xfrm>
          <a:custGeom>
            <a:avLst/>
            <a:gdLst/>
            <a:ahLst/>
            <a:cxnLst/>
            <a:rect l="l" t="t" r="r" b="b"/>
            <a:pathLst>
              <a:path w="252095" h="350519">
                <a:moveTo>
                  <a:pt x="0" y="0"/>
                </a:moveTo>
                <a:lnTo>
                  <a:pt x="29463" y="0"/>
                </a:lnTo>
                <a:lnTo>
                  <a:pt x="192659" y="208534"/>
                </a:lnTo>
                <a:lnTo>
                  <a:pt x="192659" y="0"/>
                </a:lnTo>
                <a:lnTo>
                  <a:pt x="251587" y="0"/>
                </a:lnTo>
                <a:lnTo>
                  <a:pt x="251587" y="350266"/>
                </a:lnTo>
                <a:lnTo>
                  <a:pt x="226694" y="350266"/>
                </a:lnTo>
                <a:lnTo>
                  <a:pt x="58927" y="131572"/>
                </a:lnTo>
                <a:lnTo>
                  <a:pt x="58927" y="345821"/>
                </a:lnTo>
                <a:lnTo>
                  <a:pt x="0" y="345821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56984" y="836167"/>
            <a:ext cx="256540" cy="347980"/>
          </a:xfrm>
          <a:custGeom>
            <a:avLst/>
            <a:gdLst/>
            <a:ahLst/>
            <a:cxnLst/>
            <a:rect l="l" t="t" r="r" b="b"/>
            <a:pathLst>
              <a:path w="256540" h="347980">
                <a:moveTo>
                  <a:pt x="92201" y="0"/>
                </a:moveTo>
                <a:lnTo>
                  <a:pt x="159845" y="11064"/>
                </a:lnTo>
                <a:lnTo>
                  <a:pt x="211962" y="44323"/>
                </a:lnTo>
                <a:lnTo>
                  <a:pt x="245109" y="95758"/>
                </a:lnTo>
                <a:lnTo>
                  <a:pt x="256159" y="161671"/>
                </a:lnTo>
                <a:lnTo>
                  <a:pt x="251173" y="218598"/>
                </a:lnTo>
                <a:lnTo>
                  <a:pt x="236215" y="265176"/>
                </a:lnTo>
                <a:lnTo>
                  <a:pt x="211280" y="301402"/>
                </a:lnTo>
                <a:lnTo>
                  <a:pt x="176365" y="327279"/>
                </a:lnTo>
                <a:lnTo>
                  <a:pt x="131466" y="342804"/>
                </a:lnTo>
                <a:lnTo>
                  <a:pt x="76580" y="347980"/>
                </a:lnTo>
                <a:lnTo>
                  <a:pt x="0" y="347980"/>
                </a:lnTo>
                <a:lnTo>
                  <a:pt x="0" y="2667"/>
                </a:lnTo>
                <a:lnTo>
                  <a:pt x="33266" y="1500"/>
                </a:lnTo>
                <a:lnTo>
                  <a:pt x="59721" y="666"/>
                </a:lnTo>
                <a:lnTo>
                  <a:pt x="79367" y="166"/>
                </a:lnTo>
                <a:lnTo>
                  <a:pt x="92201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027042" y="832611"/>
            <a:ext cx="262890" cy="357505"/>
          </a:xfrm>
          <a:custGeom>
            <a:avLst/>
            <a:gdLst/>
            <a:ahLst/>
            <a:cxnLst/>
            <a:rect l="l" t="t" r="r" b="b"/>
            <a:pathLst>
              <a:path w="262889" h="357505">
                <a:moveTo>
                  <a:pt x="158242" y="0"/>
                </a:moveTo>
                <a:lnTo>
                  <a:pt x="186461" y="1524"/>
                </a:lnTo>
                <a:lnTo>
                  <a:pt x="211693" y="6096"/>
                </a:lnTo>
                <a:lnTo>
                  <a:pt x="233947" y="13716"/>
                </a:lnTo>
                <a:lnTo>
                  <a:pt x="253237" y="24384"/>
                </a:lnTo>
                <a:lnTo>
                  <a:pt x="228092" y="75057"/>
                </a:lnTo>
                <a:lnTo>
                  <a:pt x="216255" y="66075"/>
                </a:lnTo>
                <a:lnTo>
                  <a:pt x="201310" y="59689"/>
                </a:lnTo>
                <a:lnTo>
                  <a:pt x="183247" y="55876"/>
                </a:lnTo>
                <a:lnTo>
                  <a:pt x="162052" y="54610"/>
                </a:lnTo>
                <a:lnTo>
                  <a:pt x="141406" y="56872"/>
                </a:lnTo>
                <a:lnTo>
                  <a:pt x="105973" y="74969"/>
                </a:lnTo>
                <a:lnTo>
                  <a:pt x="79164" y="110095"/>
                </a:lnTo>
                <a:lnTo>
                  <a:pt x="65361" y="155866"/>
                </a:lnTo>
                <a:lnTo>
                  <a:pt x="63627" y="182372"/>
                </a:lnTo>
                <a:lnTo>
                  <a:pt x="65224" y="208661"/>
                </a:lnTo>
                <a:lnTo>
                  <a:pt x="78039" y="252666"/>
                </a:lnTo>
                <a:lnTo>
                  <a:pt x="103116" y="284624"/>
                </a:lnTo>
                <a:lnTo>
                  <a:pt x="157480" y="302895"/>
                </a:lnTo>
                <a:lnTo>
                  <a:pt x="180605" y="300724"/>
                </a:lnTo>
                <a:lnTo>
                  <a:pt x="201041" y="294195"/>
                </a:lnTo>
                <a:lnTo>
                  <a:pt x="218809" y="283285"/>
                </a:lnTo>
                <a:lnTo>
                  <a:pt x="233934" y="267970"/>
                </a:lnTo>
                <a:lnTo>
                  <a:pt x="262509" y="317626"/>
                </a:lnTo>
                <a:lnTo>
                  <a:pt x="241555" y="335035"/>
                </a:lnTo>
                <a:lnTo>
                  <a:pt x="216233" y="347456"/>
                </a:lnTo>
                <a:lnTo>
                  <a:pt x="186553" y="354899"/>
                </a:lnTo>
                <a:lnTo>
                  <a:pt x="152527" y="357377"/>
                </a:lnTo>
                <a:lnTo>
                  <a:pt x="118354" y="354401"/>
                </a:lnTo>
                <a:lnTo>
                  <a:pt x="62104" y="330588"/>
                </a:lnTo>
                <a:lnTo>
                  <a:pt x="22502" y="283773"/>
                </a:lnTo>
                <a:lnTo>
                  <a:pt x="2500" y="218813"/>
                </a:lnTo>
                <a:lnTo>
                  <a:pt x="0" y="179832"/>
                </a:lnTo>
                <a:lnTo>
                  <a:pt x="2766" y="143037"/>
                </a:lnTo>
                <a:lnTo>
                  <a:pt x="24967" y="78926"/>
                </a:lnTo>
                <a:lnTo>
                  <a:pt x="68212" y="29039"/>
                </a:lnTo>
                <a:lnTo>
                  <a:pt x="125120" y="3234"/>
                </a:lnTo>
                <a:lnTo>
                  <a:pt x="158242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322698" y="832485"/>
            <a:ext cx="302260" cy="357505"/>
          </a:xfrm>
          <a:custGeom>
            <a:avLst/>
            <a:gdLst/>
            <a:ahLst/>
            <a:cxnLst/>
            <a:rect l="l" t="t" r="r" b="b"/>
            <a:pathLst>
              <a:path w="302260" h="357505">
                <a:moveTo>
                  <a:pt x="148589" y="0"/>
                </a:moveTo>
                <a:lnTo>
                  <a:pt x="214312" y="11541"/>
                </a:lnTo>
                <a:lnTo>
                  <a:pt x="262509" y="46227"/>
                </a:lnTo>
                <a:lnTo>
                  <a:pt x="292052" y="101726"/>
                </a:lnTo>
                <a:lnTo>
                  <a:pt x="301878" y="175894"/>
                </a:lnTo>
                <a:lnTo>
                  <a:pt x="299307" y="215542"/>
                </a:lnTo>
                <a:lnTo>
                  <a:pt x="278733" y="281836"/>
                </a:lnTo>
                <a:lnTo>
                  <a:pt x="237992" y="329965"/>
                </a:lnTo>
                <a:lnTo>
                  <a:pt x="179560" y="354453"/>
                </a:lnTo>
                <a:lnTo>
                  <a:pt x="143890" y="357504"/>
                </a:lnTo>
                <a:lnTo>
                  <a:pt x="111075" y="354478"/>
                </a:lnTo>
                <a:lnTo>
                  <a:pt x="57683" y="330233"/>
                </a:lnTo>
                <a:lnTo>
                  <a:pt x="20841" y="282461"/>
                </a:lnTo>
                <a:lnTo>
                  <a:pt x="2311" y="215925"/>
                </a:lnTo>
                <a:lnTo>
                  <a:pt x="0" y="175894"/>
                </a:lnTo>
                <a:lnTo>
                  <a:pt x="2524" y="140440"/>
                </a:lnTo>
                <a:lnTo>
                  <a:pt x="22717" y="78007"/>
                </a:lnTo>
                <a:lnTo>
                  <a:pt x="62347" y="28717"/>
                </a:lnTo>
                <a:lnTo>
                  <a:pt x="116413" y="3190"/>
                </a:lnTo>
                <a:lnTo>
                  <a:pt x="148589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…</a:t>
            </a:r>
          </a:p>
        </p:txBody>
      </p:sp>
      <p:sp>
        <p:nvSpPr>
          <p:cNvPr id="16" name="object 1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7815" indent="-28575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298450" algn="l"/>
              </a:tabLst>
            </a:pPr>
            <a:r>
              <a:rPr dirty="0"/>
              <a:t>A good </a:t>
            </a:r>
            <a:r>
              <a:rPr spc="-5" dirty="0"/>
              <a:t>precis is always</a:t>
            </a:r>
            <a:r>
              <a:rPr spc="-190" dirty="0"/>
              <a:t> </a:t>
            </a:r>
            <a:r>
              <a:rPr dirty="0"/>
              <a:t>coherent</a:t>
            </a:r>
          </a:p>
          <a:p>
            <a:pPr marL="12700" marR="5080">
              <a:lnSpc>
                <a:spcPct val="100000"/>
              </a:lnSpc>
              <a:buFont typeface="Wingdings"/>
              <a:buChar char=""/>
              <a:tabLst>
                <a:tab pos="321310" algn="l"/>
              </a:tabLst>
            </a:pPr>
            <a:r>
              <a:rPr dirty="0"/>
              <a:t>By </a:t>
            </a:r>
            <a:r>
              <a:rPr spc="-5" dirty="0"/>
              <a:t>coherence </a:t>
            </a:r>
            <a:r>
              <a:rPr dirty="0"/>
              <a:t>reader </a:t>
            </a:r>
            <a:r>
              <a:rPr spc="-5" dirty="0"/>
              <a:t>easily </a:t>
            </a:r>
            <a:r>
              <a:rPr dirty="0"/>
              <a:t>understand  </a:t>
            </a:r>
            <a:r>
              <a:rPr spc="-5" dirty="0"/>
              <a:t>the main</a:t>
            </a:r>
            <a:r>
              <a:rPr spc="10" dirty="0"/>
              <a:t> </a:t>
            </a:r>
            <a:r>
              <a:rPr spc="-5" dirty="0"/>
              <a:t>points.</a:t>
            </a:r>
          </a:p>
        </p:txBody>
      </p:sp>
      <p:sp>
        <p:nvSpPr>
          <p:cNvPr id="17" name="object 17"/>
          <p:cNvSpPr/>
          <p:nvPr/>
        </p:nvSpPr>
        <p:spPr>
          <a:xfrm>
            <a:off x="0" y="2895599"/>
            <a:ext cx="8153400" cy="396239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09955" y="298704"/>
            <a:ext cx="7336535" cy="1237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320040"/>
            <a:ext cx="7242048" cy="1142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320040"/>
            <a:ext cx="7242175" cy="1143000"/>
          </a:xfrm>
          <a:custGeom>
            <a:avLst/>
            <a:gdLst/>
            <a:ahLst/>
            <a:cxnLst/>
            <a:rect l="l" t="t" r="r" b="b"/>
            <a:pathLst>
              <a:path w="7242175" h="1143000">
                <a:moveTo>
                  <a:pt x="0" y="1142999"/>
                </a:moveTo>
                <a:lnTo>
                  <a:pt x="7242048" y="1142999"/>
                </a:lnTo>
                <a:lnTo>
                  <a:pt x="7242048" y="0"/>
                </a:lnTo>
                <a:lnTo>
                  <a:pt x="0" y="0"/>
                </a:lnTo>
                <a:lnTo>
                  <a:pt x="0" y="1142999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57288" y="645922"/>
            <a:ext cx="5450446" cy="51777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59740" y="1697177"/>
            <a:ext cx="7124700" cy="34417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20040" indent="-307975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0675" algn="l"/>
              </a:tabLst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Conciseness means brief and</a:t>
            </a: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direct.</a:t>
            </a:r>
            <a:endParaRPr sz="320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  <a:buFont typeface="Wingdings"/>
              <a:buChar char=""/>
              <a:tabLst>
                <a:tab pos="200025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Conciseness is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 desirable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quality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of a  good</a:t>
            </a:r>
            <a:r>
              <a:rPr sz="32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precis.</a:t>
            </a:r>
            <a:endParaRPr sz="3200">
              <a:latin typeface="Trebuchet MS"/>
              <a:cs typeface="Trebuchet MS"/>
            </a:endParaRPr>
          </a:p>
          <a:p>
            <a:pPr marL="199390" indent="-187325">
              <a:lnSpc>
                <a:spcPct val="100000"/>
              </a:lnSpc>
              <a:buFont typeface="Wingdings"/>
              <a:buChar char=""/>
              <a:tabLst>
                <a:tab pos="200025" algn="l"/>
              </a:tabLst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Use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concise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expression.</a:t>
            </a:r>
            <a:endParaRPr sz="3200">
              <a:latin typeface="Trebuchet MS"/>
              <a:cs typeface="Trebuchet MS"/>
            </a:endParaRPr>
          </a:p>
          <a:p>
            <a:pPr marL="199390" indent="-187325">
              <a:lnSpc>
                <a:spcPct val="100000"/>
              </a:lnSpc>
              <a:buFont typeface="Wingdings"/>
              <a:buChar char=""/>
              <a:tabLst>
                <a:tab pos="200025" algn="l"/>
              </a:tabLst>
            </a:pPr>
            <a:r>
              <a:rPr sz="3200" spc="-35" dirty="0">
                <a:solidFill>
                  <a:srgbClr val="FFFFFF"/>
                </a:solidFill>
                <a:latin typeface="Trebuchet MS"/>
                <a:cs typeface="Trebuchet MS"/>
              </a:rPr>
              <a:t>Avoid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unnecessary</a:t>
            </a:r>
            <a:r>
              <a:rPr sz="32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repetition.</a:t>
            </a:r>
            <a:endParaRPr sz="3200">
              <a:latin typeface="Trebuchet MS"/>
              <a:cs typeface="Trebuchet MS"/>
            </a:endParaRPr>
          </a:p>
          <a:p>
            <a:pPr marL="12700" marR="1532890">
              <a:lnSpc>
                <a:spcPct val="100000"/>
              </a:lnSpc>
              <a:buFont typeface="Wingdings"/>
              <a:buChar char=""/>
              <a:tabLst>
                <a:tab pos="200025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Convey information clear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and  </a:t>
            </a:r>
            <a:r>
              <a:rPr sz="3200" spc="-35" dirty="0">
                <a:solidFill>
                  <a:srgbClr val="FFFFFF"/>
                </a:solidFill>
                <a:latin typeface="Trebuchet MS"/>
                <a:cs typeface="Trebuchet MS"/>
              </a:rPr>
              <a:t>efficiently.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572000" y="4648199"/>
            <a:ext cx="3429000" cy="220979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86155" y="1045463"/>
            <a:ext cx="7409688" cy="35112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5051" y="822960"/>
            <a:ext cx="5878068" cy="41970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33400" y="1066800"/>
            <a:ext cx="7315200" cy="341680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33400" y="1066800"/>
            <a:ext cx="7315200" cy="3416935"/>
          </a:xfrm>
          <a:custGeom>
            <a:avLst/>
            <a:gdLst/>
            <a:ahLst/>
            <a:cxnLst/>
            <a:rect l="l" t="t" r="r" b="b"/>
            <a:pathLst>
              <a:path w="7315200" h="3416935">
                <a:moveTo>
                  <a:pt x="0" y="3416807"/>
                </a:moveTo>
                <a:lnTo>
                  <a:pt x="7315200" y="3416807"/>
                </a:lnTo>
                <a:lnTo>
                  <a:pt x="7315200" y="0"/>
                </a:lnTo>
                <a:lnTo>
                  <a:pt x="0" y="0"/>
                </a:lnTo>
                <a:lnTo>
                  <a:pt x="0" y="3416807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612140" y="1072337"/>
            <a:ext cx="4451350" cy="33185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7200" spc="-5" dirty="0"/>
              <a:t>RULES</a:t>
            </a:r>
            <a:r>
              <a:rPr sz="7200" spc="-70" dirty="0"/>
              <a:t> </a:t>
            </a:r>
            <a:r>
              <a:rPr sz="7200" dirty="0"/>
              <a:t>FOR  </a:t>
            </a:r>
            <a:r>
              <a:rPr sz="7200" spc="-5" dirty="0"/>
              <a:t>WRITING</a:t>
            </a:r>
            <a:endParaRPr sz="7200"/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7200" dirty="0"/>
              <a:t>A</a:t>
            </a:r>
            <a:r>
              <a:rPr sz="7200" spc="-495" dirty="0"/>
              <a:t> </a:t>
            </a:r>
            <a:r>
              <a:rPr sz="7200" dirty="0"/>
              <a:t>PRECIS</a:t>
            </a:r>
            <a:endParaRPr sz="7200"/>
          </a:p>
        </p:txBody>
      </p:sp>
      <p:sp>
        <p:nvSpPr>
          <p:cNvPr id="9" name="object 9"/>
          <p:cNvSpPr/>
          <p:nvPr/>
        </p:nvSpPr>
        <p:spPr>
          <a:xfrm>
            <a:off x="4876800" y="1371600"/>
            <a:ext cx="3108959" cy="27432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3255" y="5242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28600" y="609600"/>
            <a:ext cx="1905000" cy="1219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28600" y="6096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7" y="156594"/>
                </a:lnTo>
                <a:lnTo>
                  <a:pt x="20654" y="113818"/>
                </a:lnTo>
                <a:lnTo>
                  <a:pt x="44642" y="76090"/>
                </a:lnTo>
                <a:lnTo>
                  <a:pt x="76111" y="44626"/>
                </a:lnTo>
                <a:lnTo>
                  <a:pt x="113840" y="20645"/>
                </a:lnTo>
                <a:lnTo>
                  <a:pt x="156610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605"/>
                </a:lnTo>
                <a:lnTo>
                  <a:pt x="1884354" y="1105381"/>
                </a:lnTo>
                <a:lnTo>
                  <a:pt x="1860373" y="1143109"/>
                </a:lnTo>
                <a:lnTo>
                  <a:pt x="1828909" y="1174573"/>
                </a:lnTo>
                <a:lnTo>
                  <a:pt x="1791181" y="1198554"/>
                </a:lnTo>
                <a:lnTo>
                  <a:pt x="1748405" y="1213835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610" y="1213835"/>
                </a:lnTo>
                <a:lnTo>
                  <a:pt x="113840" y="1198554"/>
                </a:lnTo>
                <a:lnTo>
                  <a:pt x="76111" y="1174573"/>
                </a:lnTo>
                <a:lnTo>
                  <a:pt x="44642" y="1143109"/>
                </a:lnTo>
                <a:lnTo>
                  <a:pt x="20654" y="1105381"/>
                </a:lnTo>
                <a:lnTo>
                  <a:pt x="5367" y="1062605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ln w="39624">
            <a:solidFill>
              <a:srgbClr val="F1D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19456" y="48676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" y="4953000"/>
            <a:ext cx="1905000" cy="1219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4800" y="49530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7" y="156594"/>
                </a:lnTo>
                <a:lnTo>
                  <a:pt x="20654" y="113818"/>
                </a:lnTo>
                <a:lnTo>
                  <a:pt x="44642" y="76090"/>
                </a:lnTo>
                <a:lnTo>
                  <a:pt x="76111" y="44626"/>
                </a:lnTo>
                <a:lnTo>
                  <a:pt x="113840" y="20645"/>
                </a:lnTo>
                <a:lnTo>
                  <a:pt x="156610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589"/>
                </a:lnTo>
                <a:lnTo>
                  <a:pt x="1884354" y="1105359"/>
                </a:lnTo>
                <a:lnTo>
                  <a:pt x="1860373" y="1143088"/>
                </a:lnTo>
                <a:lnTo>
                  <a:pt x="1828909" y="1174557"/>
                </a:lnTo>
                <a:lnTo>
                  <a:pt x="1791181" y="1198545"/>
                </a:lnTo>
                <a:lnTo>
                  <a:pt x="1748405" y="1213832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610" y="1213832"/>
                </a:lnTo>
                <a:lnTo>
                  <a:pt x="113840" y="1198545"/>
                </a:lnTo>
                <a:lnTo>
                  <a:pt x="76111" y="1174557"/>
                </a:lnTo>
                <a:lnTo>
                  <a:pt x="44642" y="1143088"/>
                </a:lnTo>
                <a:lnTo>
                  <a:pt x="20654" y="1105359"/>
                </a:lnTo>
                <a:lnTo>
                  <a:pt x="5367" y="1062589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ln w="39624">
            <a:solidFill>
              <a:srgbClr val="F1D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95706" y="5176266"/>
            <a:ext cx="152336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2545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097B17"/>
                </a:solidFill>
                <a:latin typeface="Trebuchet MS"/>
                <a:cs typeface="Trebuchet MS"/>
              </a:rPr>
              <a:t>No change  in</a:t>
            </a:r>
            <a:r>
              <a:rPr sz="2400" spc="-90" dirty="0">
                <a:solidFill>
                  <a:srgbClr val="097B17"/>
                </a:solidFill>
                <a:latin typeface="Trebuchet MS"/>
                <a:cs typeface="Trebuchet MS"/>
              </a:rPr>
              <a:t> </a:t>
            </a:r>
            <a:r>
              <a:rPr sz="2400" spc="-5" dirty="0">
                <a:solidFill>
                  <a:srgbClr val="097B17"/>
                </a:solidFill>
                <a:latin typeface="Trebuchet MS"/>
                <a:cs typeface="Trebuchet MS"/>
              </a:rPr>
              <a:t>meaning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276855" y="5242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362200" y="609600"/>
            <a:ext cx="1905000" cy="1219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362200" y="6096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4" y="156594"/>
                </a:lnTo>
                <a:lnTo>
                  <a:pt x="20645" y="113818"/>
                </a:lnTo>
                <a:lnTo>
                  <a:pt x="44626" y="76090"/>
                </a:lnTo>
                <a:lnTo>
                  <a:pt x="76090" y="44626"/>
                </a:lnTo>
                <a:lnTo>
                  <a:pt x="113818" y="20645"/>
                </a:lnTo>
                <a:lnTo>
                  <a:pt x="156594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605"/>
                </a:lnTo>
                <a:lnTo>
                  <a:pt x="1884354" y="1105381"/>
                </a:lnTo>
                <a:lnTo>
                  <a:pt x="1860373" y="1143109"/>
                </a:lnTo>
                <a:lnTo>
                  <a:pt x="1828909" y="1174573"/>
                </a:lnTo>
                <a:lnTo>
                  <a:pt x="1791181" y="1198554"/>
                </a:lnTo>
                <a:lnTo>
                  <a:pt x="1748405" y="1213835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594" y="1213835"/>
                </a:lnTo>
                <a:lnTo>
                  <a:pt x="113818" y="1198554"/>
                </a:lnTo>
                <a:lnTo>
                  <a:pt x="76090" y="1174573"/>
                </a:lnTo>
                <a:lnTo>
                  <a:pt x="44626" y="1143109"/>
                </a:lnTo>
                <a:lnTo>
                  <a:pt x="20645" y="1105381"/>
                </a:lnTo>
                <a:lnTo>
                  <a:pt x="5364" y="1062605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ln w="39624">
            <a:solidFill>
              <a:srgbClr val="F1D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801873" y="1014729"/>
            <a:ext cx="10274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97B17"/>
                </a:solidFill>
                <a:latin typeface="Trebuchet MS"/>
                <a:cs typeface="Trebuchet MS"/>
              </a:rPr>
              <a:t>O</a:t>
            </a:r>
            <a:r>
              <a:rPr sz="2400" spc="-5" dirty="0">
                <a:solidFill>
                  <a:srgbClr val="097B17"/>
                </a:solidFill>
                <a:latin typeface="Trebuchet MS"/>
                <a:cs typeface="Trebuchet MS"/>
              </a:rPr>
              <a:t>utline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43255" y="19720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28600" y="2057400"/>
            <a:ext cx="1905000" cy="1219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28600" y="20574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7" y="156594"/>
                </a:lnTo>
                <a:lnTo>
                  <a:pt x="20654" y="113818"/>
                </a:lnTo>
                <a:lnTo>
                  <a:pt x="44642" y="76090"/>
                </a:lnTo>
                <a:lnTo>
                  <a:pt x="76111" y="44626"/>
                </a:lnTo>
                <a:lnTo>
                  <a:pt x="113840" y="20645"/>
                </a:lnTo>
                <a:lnTo>
                  <a:pt x="156610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605"/>
                </a:lnTo>
                <a:lnTo>
                  <a:pt x="1884354" y="1105381"/>
                </a:lnTo>
                <a:lnTo>
                  <a:pt x="1860373" y="1143109"/>
                </a:lnTo>
                <a:lnTo>
                  <a:pt x="1828909" y="1174573"/>
                </a:lnTo>
                <a:lnTo>
                  <a:pt x="1791181" y="1198554"/>
                </a:lnTo>
                <a:lnTo>
                  <a:pt x="1748405" y="1213835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610" y="1213835"/>
                </a:lnTo>
                <a:lnTo>
                  <a:pt x="113840" y="1198554"/>
                </a:lnTo>
                <a:lnTo>
                  <a:pt x="76111" y="1174573"/>
                </a:lnTo>
                <a:lnTo>
                  <a:pt x="44642" y="1143109"/>
                </a:lnTo>
                <a:lnTo>
                  <a:pt x="20654" y="1105381"/>
                </a:lnTo>
                <a:lnTo>
                  <a:pt x="5367" y="1062605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ln w="39624">
            <a:solidFill>
              <a:srgbClr val="F1D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564286" y="2462910"/>
            <a:ext cx="12350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97B17"/>
                </a:solidFill>
                <a:latin typeface="Trebuchet MS"/>
                <a:cs typeface="Trebuchet MS"/>
              </a:rPr>
              <a:t>Omission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410455" y="19720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495800" y="2057400"/>
            <a:ext cx="1905000" cy="1219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495800" y="20574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4" y="156594"/>
                </a:lnTo>
                <a:lnTo>
                  <a:pt x="20645" y="113818"/>
                </a:lnTo>
                <a:lnTo>
                  <a:pt x="44626" y="76090"/>
                </a:lnTo>
                <a:lnTo>
                  <a:pt x="76090" y="44626"/>
                </a:lnTo>
                <a:lnTo>
                  <a:pt x="113818" y="20645"/>
                </a:lnTo>
                <a:lnTo>
                  <a:pt x="156594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605"/>
                </a:lnTo>
                <a:lnTo>
                  <a:pt x="1884354" y="1105381"/>
                </a:lnTo>
                <a:lnTo>
                  <a:pt x="1860373" y="1143109"/>
                </a:lnTo>
                <a:lnTo>
                  <a:pt x="1828909" y="1174573"/>
                </a:lnTo>
                <a:lnTo>
                  <a:pt x="1791181" y="1198554"/>
                </a:lnTo>
                <a:lnTo>
                  <a:pt x="1748405" y="1213835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594" y="1213835"/>
                </a:lnTo>
                <a:lnTo>
                  <a:pt x="113818" y="1198554"/>
                </a:lnTo>
                <a:lnTo>
                  <a:pt x="76090" y="1174573"/>
                </a:lnTo>
                <a:lnTo>
                  <a:pt x="44626" y="1143109"/>
                </a:lnTo>
                <a:lnTo>
                  <a:pt x="20645" y="1105381"/>
                </a:lnTo>
                <a:lnTo>
                  <a:pt x="5364" y="1062605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ln w="39624">
            <a:solidFill>
              <a:srgbClr val="F1D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4973828" y="2462910"/>
            <a:ext cx="9525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097B17"/>
                </a:solidFill>
                <a:latin typeface="Trebuchet MS"/>
                <a:cs typeface="Trebuchet MS"/>
              </a:rPr>
              <a:t>Length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276855" y="19720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362200" y="2057400"/>
            <a:ext cx="1905000" cy="1219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362200" y="20574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4" y="156594"/>
                </a:lnTo>
                <a:lnTo>
                  <a:pt x="20645" y="113818"/>
                </a:lnTo>
                <a:lnTo>
                  <a:pt x="44626" y="76090"/>
                </a:lnTo>
                <a:lnTo>
                  <a:pt x="76090" y="44626"/>
                </a:lnTo>
                <a:lnTo>
                  <a:pt x="113818" y="20645"/>
                </a:lnTo>
                <a:lnTo>
                  <a:pt x="156594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605"/>
                </a:lnTo>
                <a:lnTo>
                  <a:pt x="1884354" y="1105381"/>
                </a:lnTo>
                <a:lnTo>
                  <a:pt x="1860373" y="1143109"/>
                </a:lnTo>
                <a:lnTo>
                  <a:pt x="1828909" y="1174573"/>
                </a:lnTo>
                <a:lnTo>
                  <a:pt x="1791181" y="1198554"/>
                </a:lnTo>
                <a:lnTo>
                  <a:pt x="1748405" y="1213835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594" y="1213835"/>
                </a:lnTo>
                <a:lnTo>
                  <a:pt x="113818" y="1198554"/>
                </a:lnTo>
                <a:lnTo>
                  <a:pt x="76090" y="1174573"/>
                </a:lnTo>
                <a:lnTo>
                  <a:pt x="44626" y="1143109"/>
                </a:lnTo>
                <a:lnTo>
                  <a:pt x="20645" y="1105381"/>
                </a:lnTo>
                <a:lnTo>
                  <a:pt x="5364" y="1062605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ln w="39624">
            <a:solidFill>
              <a:srgbClr val="F1D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2547366" y="2462910"/>
            <a:ext cx="153416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097B17"/>
                </a:solidFill>
                <a:latin typeface="Trebuchet MS"/>
                <a:cs typeface="Trebuchet MS"/>
              </a:rPr>
              <a:t>Don’t</a:t>
            </a:r>
            <a:r>
              <a:rPr sz="2400" spc="-80" dirty="0">
                <a:solidFill>
                  <a:srgbClr val="097B17"/>
                </a:solidFill>
                <a:latin typeface="Trebuchet MS"/>
                <a:cs typeface="Trebuchet MS"/>
              </a:rPr>
              <a:t> </a:t>
            </a:r>
            <a:r>
              <a:rPr sz="2400" dirty="0">
                <a:solidFill>
                  <a:srgbClr val="097B17"/>
                </a:solidFill>
                <a:latin typeface="Trebuchet MS"/>
                <a:cs typeface="Trebuchet MS"/>
              </a:rPr>
              <a:t>Omit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6544056" y="47152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629400" y="4800600"/>
            <a:ext cx="1905000" cy="1219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629400" y="48006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4" y="156594"/>
                </a:lnTo>
                <a:lnTo>
                  <a:pt x="20645" y="113818"/>
                </a:lnTo>
                <a:lnTo>
                  <a:pt x="44626" y="76090"/>
                </a:lnTo>
                <a:lnTo>
                  <a:pt x="76090" y="44626"/>
                </a:lnTo>
                <a:lnTo>
                  <a:pt x="113818" y="20645"/>
                </a:lnTo>
                <a:lnTo>
                  <a:pt x="156594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589"/>
                </a:lnTo>
                <a:lnTo>
                  <a:pt x="1884354" y="1105359"/>
                </a:lnTo>
                <a:lnTo>
                  <a:pt x="1860373" y="1143088"/>
                </a:lnTo>
                <a:lnTo>
                  <a:pt x="1828909" y="1174557"/>
                </a:lnTo>
                <a:lnTo>
                  <a:pt x="1791181" y="1198545"/>
                </a:lnTo>
                <a:lnTo>
                  <a:pt x="1748405" y="1213832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594" y="1213832"/>
                </a:lnTo>
                <a:lnTo>
                  <a:pt x="113818" y="1198545"/>
                </a:lnTo>
                <a:lnTo>
                  <a:pt x="76090" y="1174557"/>
                </a:lnTo>
                <a:lnTo>
                  <a:pt x="44626" y="1143088"/>
                </a:lnTo>
                <a:lnTo>
                  <a:pt x="20645" y="1105359"/>
                </a:lnTo>
                <a:lnTo>
                  <a:pt x="5364" y="1062589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ln w="39624">
            <a:solidFill>
              <a:srgbClr val="F1D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6840981" y="5206746"/>
            <a:ext cx="14871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97B17"/>
                </a:solidFill>
                <a:latin typeface="Trebuchet MS"/>
                <a:cs typeface="Trebuchet MS"/>
              </a:rPr>
              <a:t>Conclusion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219456" y="34198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4800" y="3505200"/>
            <a:ext cx="1905000" cy="1219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800" y="35052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7" y="156594"/>
                </a:lnTo>
                <a:lnTo>
                  <a:pt x="20654" y="113818"/>
                </a:lnTo>
                <a:lnTo>
                  <a:pt x="44642" y="76090"/>
                </a:lnTo>
                <a:lnTo>
                  <a:pt x="76111" y="44626"/>
                </a:lnTo>
                <a:lnTo>
                  <a:pt x="113840" y="20645"/>
                </a:lnTo>
                <a:lnTo>
                  <a:pt x="156610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605"/>
                </a:lnTo>
                <a:lnTo>
                  <a:pt x="1884354" y="1105381"/>
                </a:lnTo>
                <a:lnTo>
                  <a:pt x="1860373" y="1143109"/>
                </a:lnTo>
                <a:lnTo>
                  <a:pt x="1828909" y="1174573"/>
                </a:lnTo>
                <a:lnTo>
                  <a:pt x="1791181" y="1198554"/>
                </a:lnTo>
                <a:lnTo>
                  <a:pt x="1748405" y="1213835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610" y="1213835"/>
                </a:lnTo>
                <a:lnTo>
                  <a:pt x="113840" y="1198554"/>
                </a:lnTo>
                <a:lnTo>
                  <a:pt x="76111" y="1174573"/>
                </a:lnTo>
                <a:lnTo>
                  <a:pt x="44642" y="1143109"/>
                </a:lnTo>
                <a:lnTo>
                  <a:pt x="20654" y="1105381"/>
                </a:lnTo>
                <a:lnTo>
                  <a:pt x="5367" y="1062605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ln w="39624">
            <a:solidFill>
              <a:srgbClr val="F1D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702970" y="3728084"/>
            <a:ext cx="110934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41935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097B17"/>
                </a:solidFill>
                <a:latin typeface="Trebuchet MS"/>
                <a:cs typeface="Trebuchet MS"/>
              </a:rPr>
              <a:t>Own  </a:t>
            </a:r>
            <a:r>
              <a:rPr sz="2400" spc="-5" dirty="0">
                <a:solidFill>
                  <a:srgbClr val="097B17"/>
                </a:solidFill>
                <a:latin typeface="Trebuchet MS"/>
                <a:cs typeface="Trebuchet MS"/>
              </a:rPr>
              <a:t>wordi</a:t>
            </a:r>
            <a:r>
              <a:rPr sz="2400" spc="-10" dirty="0">
                <a:solidFill>
                  <a:srgbClr val="097B17"/>
                </a:solidFill>
                <a:latin typeface="Trebuchet MS"/>
                <a:cs typeface="Trebuchet MS"/>
              </a:rPr>
              <a:t>n</a:t>
            </a:r>
            <a:r>
              <a:rPr sz="2400" dirty="0">
                <a:solidFill>
                  <a:srgbClr val="097B17"/>
                </a:solidFill>
                <a:latin typeface="Trebuchet MS"/>
                <a:cs typeface="Trebuchet MS"/>
              </a:rPr>
              <a:t>g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2353055" y="48676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2438400" y="4953000"/>
            <a:ext cx="1905000" cy="1219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438400" y="49530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4" y="156594"/>
                </a:lnTo>
                <a:lnTo>
                  <a:pt x="20645" y="113818"/>
                </a:lnTo>
                <a:lnTo>
                  <a:pt x="44626" y="76090"/>
                </a:lnTo>
                <a:lnTo>
                  <a:pt x="76090" y="44626"/>
                </a:lnTo>
                <a:lnTo>
                  <a:pt x="113818" y="20645"/>
                </a:lnTo>
                <a:lnTo>
                  <a:pt x="156594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589"/>
                </a:lnTo>
                <a:lnTo>
                  <a:pt x="1884354" y="1105359"/>
                </a:lnTo>
                <a:lnTo>
                  <a:pt x="1860373" y="1143088"/>
                </a:lnTo>
                <a:lnTo>
                  <a:pt x="1828909" y="1174557"/>
                </a:lnTo>
                <a:lnTo>
                  <a:pt x="1791181" y="1198545"/>
                </a:lnTo>
                <a:lnTo>
                  <a:pt x="1748405" y="1213832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594" y="1213832"/>
                </a:lnTo>
                <a:lnTo>
                  <a:pt x="113818" y="1198545"/>
                </a:lnTo>
                <a:lnTo>
                  <a:pt x="76090" y="1174557"/>
                </a:lnTo>
                <a:lnTo>
                  <a:pt x="44626" y="1143088"/>
                </a:lnTo>
                <a:lnTo>
                  <a:pt x="20645" y="1105359"/>
                </a:lnTo>
                <a:lnTo>
                  <a:pt x="5364" y="1062589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ln w="39624">
            <a:solidFill>
              <a:srgbClr val="F1D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2606801" y="5208270"/>
            <a:ext cx="1567815" cy="6953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11480">
              <a:lnSpc>
                <a:spcPct val="100000"/>
              </a:lnSpc>
              <a:spcBef>
                <a:spcPts val="95"/>
              </a:spcBef>
            </a:pPr>
            <a:r>
              <a:rPr sz="2200" spc="-5" dirty="0">
                <a:solidFill>
                  <a:srgbClr val="097B17"/>
                </a:solidFill>
                <a:latin typeface="Trebuchet MS"/>
                <a:cs typeface="Trebuchet MS"/>
              </a:rPr>
              <a:t>Art of  </a:t>
            </a:r>
            <a:r>
              <a:rPr sz="2200" spc="-10" dirty="0">
                <a:solidFill>
                  <a:srgbClr val="097B17"/>
                </a:solidFill>
                <a:latin typeface="Trebuchet MS"/>
                <a:cs typeface="Trebuchet MS"/>
              </a:rPr>
              <a:t>compression</a:t>
            </a:r>
            <a:endParaRPr sz="2200">
              <a:latin typeface="Trebuchet MS"/>
              <a:cs typeface="Trebuchet MS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4486655" y="33436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572000" y="3429000"/>
            <a:ext cx="1905000" cy="1219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572000" y="34290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4" y="156594"/>
                </a:lnTo>
                <a:lnTo>
                  <a:pt x="20645" y="113818"/>
                </a:lnTo>
                <a:lnTo>
                  <a:pt x="44626" y="76090"/>
                </a:lnTo>
                <a:lnTo>
                  <a:pt x="76090" y="44626"/>
                </a:lnTo>
                <a:lnTo>
                  <a:pt x="113818" y="20645"/>
                </a:lnTo>
                <a:lnTo>
                  <a:pt x="156594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605"/>
                </a:lnTo>
                <a:lnTo>
                  <a:pt x="1884354" y="1105381"/>
                </a:lnTo>
                <a:lnTo>
                  <a:pt x="1860373" y="1143109"/>
                </a:lnTo>
                <a:lnTo>
                  <a:pt x="1828909" y="1174573"/>
                </a:lnTo>
                <a:lnTo>
                  <a:pt x="1791181" y="1198554"/>
                </a:lnTo>
                <a:lnTo>
                  <a:pt x="1748405" y="1213835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594" y="1213835"/>
                </a:lnTo>
                <a:lnTo>
                  <a:pt x="113818" y="1198554"/>
                </a:lnTo>
                <a:lnTo>
                  <a:pt x="76090" y="1174573"/>
                </a:lnTo>
                <a:lnTo>
                  <a:pt x="44626" y="1143109"/>
                </a:lnTo>
                <a:lnTo>
                  <a:pt x="20645" y="1105381"/>
                </a:lnTo>
                <a:lnTo>
                  <a:pt x="5364" y="1062605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ln w="39624">
            <a:solidFill>
              <a:srgbClr val="F1D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4830571" y="3651884"/>
            <a:ext cx="138747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0205" marR="5080" indent="-358140">
              <a:lnSpc>
                <a:spcPct val="100000"/>
              </a:lnSpc>
              <a:spcBef>
                <a:spcPts val="100"/>
              </a:spcBef>
            </a:pPr>
            <a:r>
              <a:rPr sz="2400" spc="-105" dirty="0">
                <a:solidFill>
                  <a:srgbClr val="097B17"/>
                </a:solidFill>
                <a:latin typeface="Trebuchet MS"/>
                <a:cs typeface="Trebuchet MS"/>
              </a:rPr>
              <a:t>P</a:t>
            </a:r>
            <a:r>
              <a:rPr sz="2400" spc="-5" dirty="0">
                <a:solidFill>
                  <a:srgbClr val="097B17"/>
                </a:solidFill>
                <a:latin typeface="Trebuchet MS"/>
                <a:cs typeface="Trebuchet MS"/>
              </a:rPr>
              <a:t>aragraph  </a:t>
            </a:r>
            <a:r>
              <a:rPr sz="2400" dirty="0">
                <a:solidFill>
                  <a:srgbClr val="097B17"/>
                </a:solidFill>
                <a:latin typeface="Trebuchet MS"/>
                <a:cs typeface="Trebuchet MS"/>
              </a:rPr>
              <a:t>form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6544056" y="32674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6629400" y="3352800"/>
            <a:ext cx="1905000" cy="1219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629400" y="33528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4" y="156594"/>
                </a:lnTo>
                <a:lnTo>
                  <a:pt x="20645" y="113818"/>
                </a:lnTo>
                <a:lnTo>
                  <a:pt x="44626" y="76090"/>
                </a:lnTo>
                <a:lnTo>
                  <a:pt x="76090" y="44626"/>
                </a:lnTo>
                <a:lnTo>
                  <a:pt x="113818" y="20645"/>
                </a:lnTo>
                <a:lnTo>
                  <a:pt x="156594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605"/>
                </a:lnTo>
                <a:lnTo>
                  <a:pt x="1884354" y="1105381"/>
                </a:lnTo>
                <a:lnTo>
                  <a:pt x="1860373" y="1143109"/>
                </a:lnTo>
                <a:lnTo>
                  <a:pt x="1828909" y="1174573"/>
                </a:lnTo>
                <a:lnTo>
                  <a:pt x="1791181" y="1198554"/>
                </a:lnTo>
                <a:lnTo>
                  <a:pt x="1748405" y="1213835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594" y="1213835"/>
                </a:lnTo>
                <a:lnTo>
                  <a:pt x="113818" y="1198554"/>
                </a:lnTo>
                <a:lnTo>
                  <a:pt x="76090" y="1174573"/>
                </a:lnTo>
                <a:lnTo>
                  <a:pt x="44626" y="1143109"/>
                </a:lnTo>
                <a:lnTo>
                  <a:pt x="20645" y="1105381"/>
                </a:lnTo>
                <a:lnTo>
                  <a:pt x="5364" y="1062605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ln w="39624">
            <a:solidFill>
              <a:srgbClr val="F1D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6973951" y="3575684"/>
            <a:ext cx="121793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5575" marR="5080" indent="-143510">
              <a:lnSpc>
                <a:spcPct val="100000"/>
              </a:lnSpc>
              <a:spcBef>
                <a:spcPts val="100"/>
              </a:spcBef>
            </a:pPr>
            <a:r>
              <a:rPr sz="2400" spc="-55" dirty="0">
                <a:solidFill>
                  <a:srgbClr val="097B17"/>
                </a:solidFill>
                <a:latin typeface="Trebuchet MS"/>
                <a:cs typeface="Trebuchet MS"/>
              </a:rPr>
              <a:t>Tenses</a:t>
            </a:r>
            <a:r>
              <a:rPr sz="2400" spc="-85" dirty="0">
                <a:solidFill>
                  <a:srgbClr val="097B17"/>
                </a:solidFill>
                <a:latin typeface="Trebuchet MS"/>
                <a:cs typeface="Trebuchet MS"/>
              </a:rPr>
              <a:t> </a:t>
            </a:r>
            <a:r>
              <a:rPr sz="2400" dirty="0">
                <a:solidFill>
                  <a:srgbClr val="097B17"/>
                </a:solidFill>
                <a:latin typeface="Trebuchet MS"/>
                <a:cs typeface="Trebuchet MS"/>
              </a:rPr>
              <a:t>&amp;  </a:t>
            </a:r>
            <a:r>
              <a:rPr sz="2400" spc="-5" dirty="0">
                <a:solidFill>
                  <a:srgbClr val="097B17"/>
                </a:solidFill>
                <a:latin typeface="Trebuchet MS"/>
                <a:cs typeface="Trebuchet MS"/>
              </a:rPr>
              <a:t>person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2353055" y="34198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438400" y="3505200"/>
            <a:ext cx="1905000" cy="1219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438400" y="35052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4" y="156594"/>
                </a:lnTo>
                <a:lnTo>
                  <a:pt x="20645" y="113818"/>
                </a:lnTo>
                <a:lnTo>
                  <a:pt x="44626" y="76090"/>
                </a:lnTo>
                <a:lnTo>
                  <a:pt x="76090" y="44626"/>
                </a:lnTo>
                <a:lnTo>
                  <a:pt x="113818" y="20645"/>
                </a:lnTo>
                <a:lnTo>
                  <a:pt x="156594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605"/>
                </a:lnTo>
                <a:lnTo>
                  <a:pt x="1884354" y="1105381"/>
                </a:lnTo>
                <a:lnTo>
                  <a:pt x="1860373" y="1143109"/>
                </a:lnTo>
                <a:lnTo>
                  <a:pt x="1828909" y="1174573"/>
                </a:lnTo>
                <a:lnTo>
                  <a:pt x="1791181" y="1198554"/>
                </a:lnTo>
                <a:lnTo>
                  <a:pt x="1748405" y="1213835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594" y="1213835"/>
                </a:lnTo>
                <a:lnTo>
                  <a:pt x="113818" y="1198554"/>
                </a:lnTo>
                <a:lnTo>
                  <a:pt x="76090" y="1174573"/>
                </a:lnTo>
                <a:lnTo>
                  <a:pt x="44626" y="1143109"/>
                </a:lnTo>
                <a:lnTo>
                  <a:pt x="20645" y="1105381"/>
                </a:lnTo>
                <a:lnTo>
                  <a:pt x="5364" y="1062605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ln w="39624">
            <a:solidFill>
              <a:srgbClr val="F1D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 txBox="1"/>
          <p:nvPr/>
        </p:nvSpPr>
        <p:spPr>
          <a:xfrm>
            <a:off x="2794254" y="3545204"/>
            <a:ext cx="119380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35" algn="ctr">
              <a:lnSpc>
                <a:spcPct val="100000"/>
              </a:lnSpc>
              <a:spcBef>
                <a:spcPts val="100"/>
              </a:spcBef>
            </a:pPr>
            <a:r>
              <a:rPr sz="2400" spc="-30" dirty="0">
                <a:solidFill>
                  <a:srgbClr val="097B17"/>
                </a:solidFill>
                <a:latin typeface="Trebuchet MS"/>
                <a:cs typeface="Trebuchet MS"/>
              </a:rPr>
              <a:t>Avoid  </a:t>
            </a:r>
            <a:r>
              <a:rPr sz="2400" dirty="0">
                <a:solidFill>
                  <a:srgbClr val="097B17"/>
                </a:solidFill>
                <a:latin typeface="Trebuchet MS"/>
                <a:cs typeface="Trebuchet MS"/>
              </a:rPr>
              <a:t>giving  Opini</a:t>
            </a:r>
            <a:r>
              <a:rPr sz="2400" spc="-10" dirty="0">
                <a:solidFill>
                  <a:srgbClr val="097B17"/>
                </a:solidFill>
                <a:latin typeface="Trebuchet MS"/>
                <a:cs typeface="Trebuchet MS"/>
              </a:rPr>
              <a:t>o</a:t>
            </a:r>
            <a:r>
              <a:rPr sz="2400" spc="-5" dirty="0">
                <a:solidFill>
                  <a:srgbClr val="097B17"/>
                </a:solidFill>
                <a:latin typeface="Trebuchet MS"/>
                <a:cs typeface="Trebuchet MS"/>
              </a:rPr>
              <a:t>ns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6544056" y="18958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6629400" y="1981200"/>
            <a:ext cx="1905000" cy="1219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6629400" y="19812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4" y="156594"/>
                </a:lnTo>
                <a:lnTo>
                  <a:pt x="20645" y="113818"/>
                </a:lnTo>
                <a:lnTo>
                  <a:pt x="44626" y="76090"/>
                </a:lnTo>
                <a:lnTo>
                  <a:pt x="76090" y="44626"/>
                </a:lnTo>
                <a:lnTo>
                  <a:pt x="113818" y="20645"/>
                </a:lnTo>
                <a:lnTo>
                  <a:pt x="156594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605"/>
                </a:lnTo>
                <a:lnTo>
                  <a:pt x="1884354" y="1105381"/>
                </a:lnTo>
                <a:lnTo>
                  <a:pt x="1860373" y="1143109"/>
                </a:lnTo>
                <a:lnTo>
                  <a:pt x="1828909" y="1174573"/>
                </a:lnTo>
                <a:lnTo>
                  <a:pt x="1791181" y="1198554"/>
                </a:lnTo>
                <a:lnTo>
                  <a:pt x="1748405" y="1213835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594" y="1213835"/>
                </a:lnTo>
                <a:lnTo>
                  <a:pt x="113818" y="1198554"/>
                </a:lnTo>
                <a:lnTo>
                  <a:pt x="76090" y="1174573"/>
                </a:lnTo>
                <a:lnTo>
                  <a:pt x="44626" y="1143109"/>
                </a:lnTo>
                <a:lnTo>
                  <a:pt x="20645" y="1105381"/>
                </a:lnTo>
                <a:lnTo>
                  <a:pt x="5364" y="1062605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ln w="39624">
            <a:solidFill>
              <a:srgbClr val="F1D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7037958" y="2203830"/>
            <a:ext cx="108966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2865" marR="5080" indent="-508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097B17"/>
                </a:solidFill>
                <a:latin typeface="Trebuchet MS"/>
                <a:cs typeface="Trebuchet MS"/>
              </a:rPr>
              <a:t>Indirect  Speech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4410455" y="5242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4495800" y="609600"/>
            <a:ext cx="1905000" cy="1219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4495800" y="6096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4" y="156594"/>
                </a:lnTo>
                <a:lnTo>
                  <a:pt x="20645" y="113818"/>
                </a:lnTo>
                <a:lnTo>
                  <a:pt x="44626" y="76090"/>
                </a:lnTo>
                <a:lnTo>
                  <a:pt x="76090" y="44626"/>
                </a:lnTo>
                <a:lnTo>
                  <a:pt x="113818" y="20645"/>
                </a:lnTo>
                <a:lnTo>
                  <a:pt x="156594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605"/>
                </a:lnTo>
                <a:lnTo>
                  <a:pt x="1884354" y="1105381"/>
                </a:lnTo>
                <a:lnTo>
                  <a:pt x="1860373" y="1143109"/>
                </a:lnTo>
                <a:lnTo>
                  <a:pt x="1828909" y="1174573"/>
                </a:lnTo>
                <a:lnTo>
                  <a:pt x="1791181" y="1198554"/>
                </a:lnTo>
                <a:lnTo>
                  <a:pt x="1748405" y="1213835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594" y="1213835"/>
                </a:lnTo>
                <a:lnTo>
                  <a:pt x="113818" y="1198554"/>
                </a:lnTo>
                <a:lnTo>
                  <a:pt x="76090" y="1174573"/>
                </a:lnTo>
                <a:lnTo>
                  <a:pt x="44626" y="1143109"/>
                </a:lnTo>
                <a:lnTo>
                  <a:pt x="20645" y="1105381"/>
                </a:lnTo>
                <a:lnTo>
                  <a:pt x="5364" y="1062605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ln w="39624">
            <a:solidFill>
              <a:srgbClr val="EDDF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 txBox="1"/>
          <p:nvPr/>
        </p:nvSpPr>
        <p:spPr>
          <a:xfrm>
            <a:off x="4661408" y="1055878"/>
            <a:ext cx="1576070" cy="314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spc="-10" dirty="0">
                <a:solidFill>
                  <a:srgbClr val="097B17"/>
                </a:solidFill>
                <a:latin typeface="Trebuchet MS"/>
                <a:cs typeface="Trebuchet MS"/>
              </a:rPr>
              <a:t>Understanding</a:t>
            </a:r>
            <a:endParaRPr sz="1900">
              <a:latin typeface="Trebuchet MS"/>
              <a:cs typeface="Trebuchet MS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6467855" y="5242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6553200" y="609600"/>
            <a:ext cx="1905000" cy="1219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6553200" y="6096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4" y="156594"/>
                </a:lnTo>
                <a:lnTo>
                  <a:pt x="20645" y="113818"/>
                </a:lnTo>
                <a:lnTo>
                  <a:pt x="44626" y="76090"/>
                </a:lnTo>
                <a:lnTo>
                  <a:pt x="76090" y="44626"/>
                </a:lnTo>
                <a:lnTo>
                  <a:pt x="113818" y="20645"/>
                </a:lnTo>
                <a:lnTo>
                  <a:pt x="156594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605"/>
                </a:lnTo>
                <a:lnTo>
                  <a:pt x="1884354" y="1105381"/>
                </a:lnTo>
                <a:lnTo>
                  <a:pt x="1860373" y="1143109"/>
                </a:lnTo>
                <a:lnTo>
                  <a:pt x="1828909" y="1174573"/>
                </a:lnTo>
                <a:lnTo>
                  <a:pt x="1791181" y="1198554"/>
                </a:lnTo>
                <a:lnTo>
                  <a:pt x="1748405" y="1213835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594" y="1213835"/>
                </a:lnTo>
                <a:lnTo>
                  <a:pt x="113818" y="1198554"/>
                </a:lnTo>
                <a:lnTo>
                  <a:pt x="76090" y="1174573"/>
                </a:lnTo>
                <a:lnTo>
                  <a:pt x="44626" y="1143109"/>
                </a:lnTo>
                <a:lnTo>
                  <a:pt x="20645" y="1105381"/>
                </a:lnTo>
                <a:lnTo>
                  <a:pt x="5364" y="1062605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ln w="39624">
            <a:solidFill>
              <a:srgbClr val="EDDF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 txBox="1"/>
          <p:nvPr/>
        </p:nvSpPr>
        <p:spPr>
          <a:xfrm>
            <a:off x="7085203" y="831850"/>
            <a:ext cx="84328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240" marR="5080" indent="-3175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097B17"/>
                </a:solidFill>
                <a:latin typeface="Trebuchet MS"/>
                <a:cs typeface="Trebuchet MS"/>
              </a:rPr>
              <a:t>Under  Lini</a:t>
            </a:r>
            <a:r>
              <a:rPr sz="2400" spc="-10" dirty="0">
                <a:solidFill>
                  <a:srgbClr val="097B17"/>
                </a:solidFill>
                <a:latin typeface="Trebuchet MS"/>
                <a:cs typeface="Trebuchet MS"/>
              </a:rPr>
              <a:t>n</a:t>
            </a:r>
            <a:r>
              <a:rPr sz="2400" dirty="0">
                <a:solidFill>
                  <a:srgbClr val="097B17"/>
                </a:solidFill>
                <a:latin typeface="Trebuchet MS"/>
                <a:cs typeface="Trebuchet MS"/>
              </a:rPr>
              <a:t>g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4486655" y="47914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4572000" y="4876800"/>
            <a:ext cx="1905000" cy="1219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4572000" y="48768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4" y="156594"/>
                </a:lnTo>
                <a:lnTo>
                  <a:pt x="20645" y="113818"/>
                </a:lnTo>
                <a:lnTo>
                  <a:pt x="44626" y="76090"/>
                </a:lnTo>
                <a:lnTo>
                  <a:pt x="76090" y="44626"/>
                </a:lnTo>
                <a:lnTo>
                  <a:pt x="113818" y="20645"/>
                </a:lnTo>
                <a:lnTo>
                  <a:pt x="156594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589"/>
                </a:lnTo>
                <a:lnTo>
                  <a:pt x="1884354" y="1105359"/>
                </a:lnTo>
                <a:lnTo>
                  <a:pt x="1860373" y="1143088"/>
                </a:lnTo>
                <a:lnTo>
                  <a:pt x="1828909" y="1174557"/>
                </a:lnTo>
                <a:lnTo>
                  <a:pt x="1791181" y="1198545"/>
                </a:lnTo>
                <a:lnTo>
                  <a:pt x="1748405" y="1213832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594" y="1213832"/>
                </a:lnTo>
                <a:lnTo>
                  <a:pt x="113818" y="1198545"/>
                </a:lnTo>
                <a:lnTo>
                  <a:pt x="76090" y="1174557"/>
                </a:lnTo>
                <a:lnTo>
                  <a:pt x="44626" y="1143088"/>
                </a:lnTo>
                <a:lnTo>
                  <a:pt x="20645" y="1105359"/>
                </a:lnTo>
                <a:lnTo>
                  <a:pt x="5364" y="1062589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ln w="39624">
            <a:solidFill>
              <a:srgbClr val="F1D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 txBox="1"/>
          <p:nvPr/>
        </p:nvSpPr>
        <p:spPr>
          <a:xfrm>
            <a:off x="4836667" y="5282895"/>
            <a:ext cx="13766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0" dirty="0">
                <a:solidFill>
                  <a:srgbClr val="097B17"/>
                </a:solidFill>
                <a:latin typeface="Trebuchet MS"/>
                <a:cs typeface="Trebuchet MS"/>
              </a:rPr>
              <a:t>Rereading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612140" y="862329"/>
            <a:ext cx="109220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097B17"/>
                </a:solidFill>
                <a:latin typeface="Trebuchet MS"/>
                <a:cs typeface="Trebuchet MS"/>
              </a:rPr>
              <a:t>Careful  </a:t>
            </a:r>
            <a:r>
              <a:rPr sz="2400" spc="-100" dirty="0">
                <a:solidFill>
                  <a:srgbClr val="097B17"/>
                </a:solidFill>
                <a:latin typeface="Trebuchet MS"/>
                <a:cs typeface="Trebuchet MS"/>
              </a:rPr>
              <a:t>R</a:t>
            </a:r>
            <a:r>
              <a:rPr sz="2400" spc="-5" dirty="0">
                <a:solidFill>
                  <a:srgbClr val="097B17"/>
                </a:solidFill>
                <a:latin typeface="Trebuchet MS"/>
                <a:cs typeface="Trebuchet MS"/>
              </a:rPr>
              <a:t>eading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66" name="object 66"/>
          <p:cNvSpPr txBox="1">
            <a:spLocks noGrp="1"/>
          </p:cNvSpPr>
          <p:nvPr>
            <p:ph type="title"/>
          </p:nvPr>
        </p:nvSpPr>
        <p:spPr>
          <a:xfrm>
            <a:off x="459740" y="23876"/>
            <a:ext cx="49790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/>
              <a:t>There </a:t>
            </a:r>
            <a:r>
              <a:rPr sz="2400" spc="-5" dirty="0"/>
              <a:t>are 16 </a:t>
            </a:r>
            <a:r>
              <a:rPr sz="2400" dirty="0"/>
              <a:t>rules for </a:t>
            </a:r>
            <a:r>
              <a:rPr sz="2400" spc="-5" dirty="0"/>
              <a:t>precis</a:t>
            </a:r>
            <a:r>
              <a:rPr sz="2400" spc="-20" dirty="0"/>
              <a:t> </a:t>
            </a:r>
            <a:r>
              <a:rPr sz="2400" spc="-5" dirty="0"/>
              <a:t>writing</a:t>
            </a:r>
            <a:endParaRPr sz="2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09955" y="298704"/>
            <a:ext cx="7336535" cy="1237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320040"/>
            <a:ext cx="7242048" cy="1142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320040"/>
            <a:ext cx="7242175" cy="1143000"/>
          </a:xfrm>
          <a:custGeom>
            <a:avLst/>
            <a:gdLst/>
            <a:ahLst/>
            <a:cxnLst/>
            <a:rect l="l" t="t" r="r" b="b"/>
            <a:pathLst>
              <a:path w="7242175" h="1143000">
                <a:moveTo>
                  <a:pt x="0" y="1142999"/>
                </a:moveTo>
                <a:lnTo>
                  <a:pt x="7242048" y="1142999"/>
                </a:lnTo>
                <a:lnTo>
                  <a:pt x="7242048" y="0"/>
                </a:lnTo>
                <a:lnTo>
                  <a:pt x="0" y="0"/>
                </a:lnTo>
                <a:lnTo>
                  <a:pt x="0" y="1142999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41819" y="646176"/>
            <a:ext cx="5829566" cy="50914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800600" y="4114799"/>
            <a:ext cx="3352800" cy="274319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12140" y="1620977"/>
            <a:ext cx="7325995" cy="41573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1310" algn="l"/>
              </a:tabLst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First read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 passage again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again  until you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understand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 meaning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of 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320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passage.</a:t>
            </a:r>
            <a:endParaRPr sz="3200">
              <a:latin typeface="Trebuchet MS"/>
              <a:cs typeface="Trebuchet MS"/>
            </a:endParaRPr>
          </a:p>
          <a:p>
            <a:pPr marL="12700" marR="1097915">
              <a:lnSpc>
                <a:spcPct val="100000"/>
              </a:lnSpc>
              <a:spcBef>
                <a:spcPts val="5"/>
              </a:spcBef>
              <a:buFont typeface="Wingdings"/>
              <a:buChar char=""/>
              <a:tabLst>
                <a:tab pos="313690" algn="l"/>
              </a:tabLst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more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you read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it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,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 more  familiar it will become to</a:t>
            </a:r>
            <a:r>
              <a:rPr sz="3200" spc="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you.</a:t>
            </a:r>
            <a:endParaRPr sz="3200">
              <a:latin typeface="Trebuchet MS"/>
              <a:cs typeface="Trebuchet MS"/>
            </a:endParaRPr>
          </a:p>
          <a:p>
            <a:pPr marL="88900" marR="3328035" lvl="1">
              <a:lnSpc>
                <a:spcPct val="100000"/>
              </a:lnSpc>
              <a:spcBef>
                <a:spcPts val="1800"/>
              </a:spcBef>
              <a:buFont typeface="Wingdings"/>
              <a:buChar char=""/>
              <a:tabLst>
                <a:tab pos="389890" algn="l"/>
              </a:tabLst>
            </a:pPr>
            <a:r>
              <a:rPr sz="3200" spc="-114" dirty="0">
                <a:solidFill>
                  <a:srgbClr val="FFFFFF"/>
                </a:solidFill>
                <a:latin typeface="Trebuchet MS"/>
                <a:cs typeface="Trebuchet MS"/>
              </a:rPr>
              <a:t>Try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to read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it thrice  to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make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its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subject  </a:t>
            </a:r>
            <a:r>
              <a:rPr sz="3200" spc="-75" dirty="0">
                <a:solidFill>
                  <a:srgbClr val="FFFFFF"/>
                </a:solidFill>
                <a:latin typeface="Trebuchet MS"/>
                <a:cs typeface="Trebuchet MS"/>
              </a:rPr>
              <a:t>clear.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09955" y="298704"/>
            <a:ext cx="7336535" cy="1237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320040"/>
            <a:ext cx="7242048" cy="1142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320040"/>
            <a:ext cx="7242175" cy="1143000"/>
          </a:xfrm>
          <a:custGeom>
            <a:avLst/>
            <a:gdLst/>
            <a:ahLst/>
            <a:cxnLst/>
            <a:rect l="l" t="t" r="r" b="b"/>
            <a:pathLst>
              <a:path w="7242175" h="1143000">
                <a:moveTo>
                  <a:pt x="0" y="1142999"/>
                </a:moveTo>
                <a:lnTo>
                  <a:pt x="7242048" y="1142999"/>
                </a:lnTo>
                <a:lnTo>
                  <a:pt x="7242048" y="0"/>
                </a:lnTo>
                <a:lnTo>
                  <a:pt x="0" y="0"/>
                </a:lnTo>
                <a:lnTo>
                  <a:pt x="0" y="1142999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387473" y="646811"/>
            <a:ext cx="2729230" cy="508000"/>
          </a:xfrm>
          <a:custGeom>
            <a:avLst/>
            <a:gdLst/>
            <a:ahLst/>
            <a:cxnLst/>
            <a:rect l="l" t="t" r="r" b="b"/>
            <a:pathLst>
              <a:path w="2729229" h="508000">
                <a:moveTo>
                  <a:pt x="210946" y="0"/>
                </a:moveTo>
                <a:lnTo>
                  <a:pt x="165346" y="4526"/>
                </a:lnTo>
                <a:lnTo>
                  <a:pt x="124555" y="18113"/>
                </a:lnTo>
                <a:lnTo>
                  <a:pt x="88574" y="40772"/>
                </a:lnTo>
                <a:lnTo>
                  <a:pt x="57403" y="72516"/>
                </a:lnTo>
                <a:lnTo>
                  <a:pt x="32307" y="110738"/>
                </a:lnTo>
                <a:lnTo>
                  <a:pt x="14366" y="153019"/>
                </a:lnTo>
                <a:lnTo>
                  <a:pt x="3593" y="199372"/>
                </a:lnTo>
                <a:lnTo>
                  <a:pt x="0" y="249809"/>
                </a:lnTo>
                <a:lnTo>
                  <a:pt x="3288" y="306552"/>
                </a:lnTo>
                <a:lnTo>
                  <a:pt x="13172" y="356983"/>
                </a:lnTo>
                <a:lnTo>
                  <a:pt x="29628" y="400988"/>
                </a:lnTo>
                <a:lnTo>
                  <a:pt x="52704" y="438658"/>
                </a:lnTo>
                <a:lnTo>
                  <a:pt x="81968" y="468828"/>
                </a:lnTo>
                <a:lnTo>
                  <a:pt x="116982" y="490378"/>
                </a:lnTo>
                <a:lnTo>
                  <a:pt x="157735" y="503308"/>
                </a:lnTo>
                <a:lnTo>
                  <a:pt x="204215" y="507618"/>
                </a:lnTo>
                <a:lnTo>
                  <a:pt x="254940" y="503261"/>
                </a:lnTo>
                <a:lnTo>
                  <a:pt x="299497" y="490188"/>
                </a:lnTo>
                <a:lnTo>
                  <a:pt x="337911" y="468399"/>
                </a:lnTo>
                <a:lnTo>
                  <a:pt x="370204" y="437896"/>
                </a:lnTo>
                <a:lnTo>
                  <a:pt x="375356" y="430275"/>
                </a:lnTo>
                <a:lnTo>
                  <a:pt x="204215" y="430275"/>
                </a:lnTo>
                <a:lnTo>
                  <a:pt x="178121" y="427323"/>
                </a:lnTo>
                <a:lnTo>
                  <a:pt x="135743" y="403701"/>
                </a:lnTo>
                <a:lnTo>
                  <a:pt x="106755" y="356949"/>
                </a:lnTo>
                <a:lnTo>
                  <a:pt x="92235" y="290359"/>
                </a:lnTo>
                <a:lnTo>
                  <a:pt x="90424" y="249809"/>
                </a:lnTo>
                <a:lnTo>
                  <a:pt x="92374" y="212304"/>
                </a:lnTo>
                <a:lnTo>
                  <a:pt x="107944" y="149439"/>
                </a:lnTo>
                <a:lnTo>
                  <a:pt x="138830" y="103596"/>
                </a:lnTo>
                <a:lnTo>
                  <a:pt x="183511" y="80252"/>
                </a:lnTo>
                <a:lnTo>
                  <a:pt x="210946" y="77342"/>
                </a:lnTo>
                <a:lnTo>
                  <a:pt x="380726" y="77342"/>
                </a:lnTo>
                <a:lnTo>
                  <a:pt x="372744" y="65531"/>
                </a:lnTo>
                <a:lnTo>
                  <a:pt x="341641" y="36861"/>
                </a:lnTo>
                <a:lnTo>
                  <a:pt x="304323" y="16382"/>
                </a:lnTo>
                <a:lnTo>
                  <a:pt x="260766" y="4095"/>
                </a:lnTo>
                <a:lnTo>
                  <a:pt x="210946" y="0"/>
                </a:lnTo>
                <a:close/>
              </a:path>
              <a:path w="2729229" h="508000">
                <a:moveTo>
                  <a:pt x="380726" y="77342"/>
                </a:moveTo>
                <a:lnTo>
                  <a:pt x="210946" y="77342"/>
                </a:lnTo>
                <a:lnTo>
                  <a:pt x="256758" y="84233"/>
                </a:lnTo>
                <a:lnTo>
                  <a:pt x="292389" y="104913"/>
                </a:lnTo>
                <a:lnTo>
                  <a:pt x="317840" y="139394"/>
                </a:lnTo>
                <a:lnTo>
                  <a:pt x="333110" y="187688"/>
                </a:lnTo>
                <a:lnTo>
                  <a:pt x="338200" y="249809"/>
                </a:lnTo>
                <a:lnTo>
                  <a:pt x="336057" y="291197"/>
                </a:lnTo>
                <a:lnTo>
                  <a:pt x="318912" y="358304"/>
                </a:lnTo>
                <a:lnTo>
                  <a:pt x="284815" y="404290"/>
                </a:lnTo>
                <a:lnTo>
                  <a:pt x="234955" y="427392"/>
                </a:lnTo>
                <a:lnTo>
                  <a:pt x="204215" y="430275"/>
                </a:lnTo>
                <a:lnTo>
                  <a:pt x="375356" y="430275"/>
                </a:lnTo>
                <a:lnTo>
                  <a:pt x="395781" y="400059"/>
                </a:lnTo>
                <a:lnTo>
                  <a:pt x="414035" y="356092"/>
                </a:lnTo>
                <a:lnTo>
                  <a:pt x="424979" y="306004"/>
                </a:lnTo>
                <a:lnTo>
                  <a:pt x="428625" y="249809"/>
                </a:lnTo>
                <a:lnTo>
                  <a:pt x="425126" y="193798"/>
                </a:lnTo>
                <a:lnTo>
                  <a:pt x="414639" y="144430"/>
                </a:lnTo>
                <a:lnTo>
                  <a:pt x="397174" y="101683"/>
                </a:lnTo>
                <a:lnTo>
                  <a:pt x="380726" y="77342"/>
                </a:lnTo>
                <a:close/>
              </a:path>
              <a:path w="2729229" h="508000">
                <a:moveTo>
                  <a:pt x="2729229" y="8636"/>
                </a:moveTo>
                <a:lnTo>
                  <a:pt x="2416175" y="8636"/>
                </a:lnTo>
                <a:lnTo>
                  <a:pt x="2416175" y="499237"/>
                </a:lnTo>
                <a:lnTo>
                  <a:pt x="2725547" y="499237"/>
                </a:lnTo>
                <a:lnTo>
                  <a:pt x="2725547" y="421893"/>
                </a:lnTo>
                <a:lnTo>
                  <a:pt x="2503169" y="421893"/>
                </a:lnTo>
                <a:lnTo>
                  <a:pt x="2503169" y="274827"/>
                </a:lnTo>
                <a:lnTo>
                  <a:pt x="2665222" y="274827"/>
                </a:lnTo>
                <a:lnTo>
                  <a:pt x="2665222" y="200913"/>
                </a:lnTo>
                <a:lnTo>
                  <a:pt x="2503169" y="200913"/>
                </a:lnTo>
                <a:lnTo>
                  <a:pt x="2503169" y="85978"/>
                </a:lnTo>
                <a:lnTo>
                  <a:pt x="2729229" y="85978"/>
                </a:lnTo>
                <a:lnTo>
                  <a:pt x="2729229" y="8636"/>
                </a:lnTo>
                <a:close/>
              </a:path>
              <a:path w="2729229" h="508000">
                <a:moveTo>
                  <a:pt x="2147021" y="195452"/>
                </a:moveTo>
                <a:lnTo>
                  <a:pt x="2042667" y="195452"/>
                </a:lnTo>
                <a:lnTo>
                  <a:pt x="2280666" y="505967"/>
                </a:lnTo>
                <a:lnTo>
                  <a:pt x="2316226" y="505967"/>
                </a:lnTo>
                <a:lnTo>
                  <a:pt x="2316226" y="304673"/>
                </a:lnTo>
                <a:lnTo>
                  <a:pt x="2232532" y="304673"/>
                </a:lnTo>
                <a:lnTo>
                  <a:pt x="2147021" y="195452"/>
                </a:lnTo>
                <a:close/>
              </a:path>
              <a:path w="2729229" h="508000">
                <a:moveTo>
                  <a:pt x="2000757" y="8636"/>
                </a:moveTo>
                <a:lnTo>
                  <a:pt x="1958975" y="8636"/>
                </a:lnTo>
                <a:lnTo>
                  <a:pt x="1958975" y="499617"/>
                </a:lnTo>
                <a:lnTo>
                  <a:pt x="2042667" y="499617"/>
                </a:lnTo>
                <a:lnTo>
                  <a:pt x="2042667" y="195452"/>
                </a:lnTo>
                <a:lnTo>
                  <a:pt x="2147021" y="195452"/>
                </a:lnTo>
                <a:lnTo>
                  <a:pt x="2000757" y="8636"/>
                </a:lnTo>
                <a:close/>
              </a:path>
              <a:path w="2729229" h="508000">
                <a:moveTo>
                  <a:pt x="2316226" y="8636"/>
                </a:moveTo>
                <a:lnTo>
                  <a:pt x="2232532" y="8636"/>
                </a:lnTo>
                <a:lnTo>
                  <a:pt x="2232532" y="304673"/>
                </a:lnTo>
                <a:lnTo>
                  <a:pt x="2316226" y="304673"/>
                </a:lnTo>
                <a:lnTo>
                  <a:pt x="2316226" y="8636"/>
                </a:lnTo>
                <a:close/>
              </a:path>
              <a:path w="2729229" h="508000">
                <a:moveTo>
                  <a:pt x="1857121" y="8636"/>
                </a:moveTo>
                <a:lnTo>
                  <a:pt x="1770126" y="8636"/>
                </a:lnTo>
                <a:lnTo>
                  <a:pt x="1770126" y="499237"/>
                </a:lnTo>
                <a:lnTo>
                  <a:pt x="1857121" y="499237"/>
                </a:lnTo>
                <a:lnTo>
                  <a:pt x="1857121" y="8636"/>
                </a:lnTo>
                <a:close/>
              </a:path>
              <a:path w="2729229" h="508000">
                <a:moveTo>
                  <a:pt x="1475993" y="8636"/>
                </a:moveTo>
                <a:lnTo>
                  <a:pt x="1388999" y="8636"/>
                </a:lnTo>
                <a:lnTo>
                  <a:pt x="1388999" y="499237"/>
                </a:lnTo>
                <a:lnTo>
                  <a:pt x="1697736" y="499237"/>
                </a:lnTo>
                <a:lnTo>
                  <a:pt x="1697736" y="421893"/>
                </a:lnTo>
                <a:lnTo>
                  <a:pt x="1475993" y="421893"/>
                </a:lnTo>
                <a:lnTo>
                  <a:pt x="1475993" y="8636"/>
                </a:lnTo>
                <a:close/>
              </a:path>
              <a:path w="2729229" h="508000">
                <a:moveTo>
                  <a:pt x="1169415" y="85978"/>
                </a:moveTo>
                <a:lnTo>
                  <a:pt x="1082293" y="85978"/>
                </a:lnTo>
                <a:lnTo>
                  <a:pt x="1082293" y="499237"/>
                </a:lnTo>
                <a:lnTo>
                  <a:pt x="1169415" y="499237"/>
                </a:lnTo>
                <a:lnTo>
                  <a:pt x="1169415" y="85978"/>
                </a:lnTo>
                <a:close/>
              </a:path>
              <a:path w="2729229" h="508000">
                <a:moveTo>
                  <a:pt x="1332484" y="8636"/>
                </a:moveTo>
                <a:lnTo>
                  <a:pt x="926338" y="8636"/>
                </a:lnTo>
                <a:lnTo>
                  <a:pt x="926338" y="85978"/>
                </a:lnTo>
                <a:lnTo>
                  <a:pt x="1332484" y="85978"/>
                </a:lnTo>
                <a:lnTo>
                  <a:pt x="1332484" y="8636"/>
                </a:lnTo>
                <a:close/>
              </a:path>
              <a:path w="2729229" h="508000">
                <a:moveTo>
                  <a:pt x="592074" y="8636"/>
                </a:moveTo>
                <a:lnTo>
                  <a:pt x="505078" y="8636"/>
                </a:lnTo>
                <a:lnTo>
                  <a:pt x="505108" y="346201"/>
                </a:lnTo>
                <a:lnTo>
                  <a:pt x="516636" y="414861"/>
                </a:lnTo>
                <a:lnTo>
                  <a:pt x="551433" y="465709"/>
                </a:lnTo>
                <a:lnTo>
                  <a:pt x="607520" y="497141"/>
                </a:lnTo>
                <a:lnTo>
                  <a:pt x="683132" y="507618"/>
                </a:lnTo>
                <a:lnTo>
                  <a:pt x="723380" y="504930"/>
                </a:lnTo>
                <a:lnTo>
                  <a:pt x="791110" y="483455"/>
                </a:lnTo>
                <a:lnTo>
                  <a:pt x="840811" y="441213"/>
                </a:lnTo>
                <a:lnTo>
                  <a:pt x="847092" y="430275"/>
                </a:lnTo>
                <a:lnTo>
                  <a:pt x="682497" y="430275"/>
                </a:lnTo>
                <a:lnTo>
                  <a:pt x="662495" y="428728"/>
                </a:lnTo>
                <a:lnTo>
                  <a:pt x="616203" y="405511"/>
                </a:lnTo>
                <a:lnTo>
                  <a:pt x="593576" y="360005"/>
                </a:lnTo>
                <a:lnTo>
                  <a:pt x="592074" y="341122"/>
                </a:lnTo>
                <a:lnTo>
                  <a:pt x="592074" y="8636"/>
                </a:lnTo>
                <a:close/>
              </a:path>
              <a:path w="2729229" h="508000">
                <a:moveTo>
                  <a:pt x="869314" y="8636"/>
                </a:moveTo>
                <a:lnTo>
                  <a:pt x="782319" y="8636"/>
                </a:lnTo>
                <a:lnTo>
                  <a:pt x="782319" y="339471"/>
                </a:lnTo>
                <a:lnTo>
                  <a:pt x="780676" y="359477"/>
                </a:lnTo>
                <a:lnTo>
                  <a:pt x="756031" y="406018"/>
                </a:lnTo>
                <a:lnTo>
                  <a:pt x="704810" y="428753"/>
                </a:lnTo>
                <a:lnTo>
                  <a:pt x="682497" y="430275"/>
                </a:lnTo>
                <a:lnTo>
                  <a:pt x="847092" y="430275"/>
                </a:lnTo>
                <a:lnTo>
                  <a:pt x="856646" y="413638"/>
                </a:lnTo>
                <a:lnTo>
                  <a:pt x="866147" y="381968"/>
                </a:lnTo>
                <a:lnTo>
                  <a:pt x="869314" y="346201"/>
                </a:lnTo>
                <a:lnTo>
                  <a:pt x="869314" y="863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477897" y="724154"/>
            <a:ext cx="248285" cy="353060"/>
          </a:xfrm>
          <a:custGeom>
            <a:avLst/>
            <a:gdLst/>
            <a:ahLst/>
            <a:cxnLst/>
            <a:rect l="l" t="t" r="r" b="b"/>
            <a:pathLst>
              <a:path w="248285" h="353059">
                <a:moveTo>
                  <a:pt x="120522" y="0"/>
                </a:moveTo>
                <a:lnTo>
                  <a:pt x="69056" y="11652"/>
                </a:lnTo>
                <a:lnTo>
                  <a:pt x="31114" y="46736"/>
                </a:lnTo>
                <a:lnTo>
                  <a:pt x="7794" y="101504"/>
                </a:lnTo>
                <a:lnTo>
                  <a:pt x="0" y="172466"/>
                </a:lnTo>
                <a:lnTo>
                  <a:pt x="1811" y="213016"/>
                </a:lnTo>
                <a:lnTo>
                  <a:pt x="16341" y="279640"/>
                </a:lnTo>
                <a:lnTo>
                  <a:pt x="45319" y="326358"/>
                </a:lnTo>
                <a:lnTo>
                  <a:pt x="87697" y="349980"/>
                </a:lnTo>
                <a:lnTo>
                  <a:pt x="113791" y="352933"/>
                </a:lnTo>
                <a:lnTo>
                  <a:pt x="144531" y="350049"/>
                </a:lnTo>
                <a:lnTo>
                  <a:pt x="194391" y="326947"/>
                </a:lnTo>
                <a:lnTo>
                  <a:pt x="228488" y="280961"/>
                </a:lnTo>
                <a:lnTo>
                  <a:pt x="245633" y="213854"/>
                </a:lnTo>
                <a:lnTo>
                  <a:pt x="247776" y="172466"/>
                </a:lnTo>
                <a:lnTo>
                  <a:pt x="242686" y="110345"/>
                </a:lnTo>
                <a:lnTo>
                  <a:pt x="227416" y="62051"/>
                </a:lnTo>
                <a:lnTo>
                  <a:pt x="201965" y="27570"/>
                </a:lnTo>
                <a:lnTo>
                  <a:pt x="166334" y="6890"/>
                </a:lnTo>
                <a:lnTo>
                  <a:pt x="120522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803647" y="655447"/>
            <a:ext cx="313055" cy="490855"/>
          </a:xfrm>
          <a:custGeom>
            <a:avLst/>
            <a:gdLst/>
            <a:ahLst/>
            <a:cxnLst/>
            <a:rect l="l" t="t" r="r" b="b"/>
            <a:pathLst>
              <a:path w="313054" h="490855">
                <a:moveTo>
                  <a:pt x="0" y="0"/>
                </a:moveTo>
                <a:lnTo>
                  <a:pt x="313054" y="0"/>
                </a:lnTo>
                <a:lnTo>
                  <a:pt x="313054" y="77342"/>
                </a:lnTo>
                <a:lnTo>
                  <a:pt x="86994" y="77342"/>
                </a:lnTo>
                <a:lnTo>
                  <a:pt x="86994" y="192277"/>
                </a:lnTo>
                <a:lnTo>
                  <a:pt x="249047" y="192277"/>
                </a:lnTo>
                <a:lnTo>
                  <a:pt x="249047" y="266191"/>
                </a:lnTo>
                <a:lnTo>
                  <a:pt x="86994" y="266191"/>
                </a:lnTo>
                <a:lnTo>
                  <a:pt x="86994" y="413257"/>
                </a:lnTo>
                <a:lnTo>
                  <a:pt x="309372" y="413257"/>
                </a:lnTo>
                <a:lnTo>
                  <a:pt x="309372" y="490600"/>
                </a:lnTo>
                <a:lnTo>
                  <a:pt x="0" y="49060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346447" y="655447"/>
            <a:ext cx="357505" cy="497840"/>
          </a:xfrm>
          <a:custGeom>
            <a:avLst/>
            <a:gdLst/>
            <a:ahLst/>
            <a:cxnLst/>
            <a:rect l="l" t="t" r="r" b="b"/>
            <a:pathLst>
              <a:path w="357504" h="497840">
                <a:moveTo>
                  <a:pt x="0" y="0"/>
                </a:moveTo>
                <a:lnTo>
                  <a:pt x="41782" y="0"/>
                </a:lnTo>
                <a:lnTo>
                  <a:pt x="273557" y="296037"/>
                </a:lnTo>
                <a:lnTo>
                  <a:pt x="273557" y="0"/>
                </a:lnTo>
                <a:lnTo>
                  <a:pt x="357250" y="0"/>
                </a:lnTo>
                <a:lnTo>
                  <a:pt x="357250" y="497331"/>
                </a:lnTo>
                <a:lnTo>
                  <a:pt x="321690" y="497331"/>
                </a:lnTo>
                <a:lnTo>
                  <a:pt x="83692" y="186816"/>
                </a:lnTo>
                <a:lnTo>
                  <a:pt x="83692" y="490981"/>
                </a:lnTo>
                <a:lnTo>
                  <a:pt x="0" y="490981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157598" y="655447"/>
            <a:ext cx="86995" cy="490855"/>
          </a:xfrm>
          <a:custGeom>
            <a:avLst/>
            <a:gdLst/>
            <a:ahLst/>
            <a:cxnLst/>
            <a:rect l="l" t="t" r="r" b="b"/>
            <a:pathLst>
              <a:path w="86995" h="490855">
                <a:moveTo>
                  <a:pt x="0" y="0"/>
                </a:moveTo>
                <a:lnTo>
                  <a:pt x="86995" y="0"/>
                </a:lnTo>
                <a:lnTo>
                  <a:pt x="86995" y="490600"/>
                </a:lnTo>
                <a:lnTo>
                  <a:pt x="0" y="49060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776471" y="655447"/>
            <a:ext cx="309245" cy="490855"/>
          </a:xfrm>
          <a:custGeom>
            <a:avLst/>
            <a:gdLst/>
            <a:ahLst/>
            <a:cxnLst/>
            <a:rect l="l" t="t" r="r" b="b"/>
            <a:pathLst>
              <a:path w="309245" h="490855">
                <a:moveTo>
                  <a:pt x="0" y="0"/>
                </a:moveTo>
                <a:lnTo>
                  <a:pt x="86994" y="0"/>
                </a:lnTo>
                <a:lnTo>
                  <a:pt x="86994" y="413257"/>
                </a:lnTo>
                <a:lnTo>
                  <a:pt x="308737" y="413257"/>
                </a:lnTo>
                <a:lnTo>
                  <a:pt x="308737" y="490600"/>
                </a:lnTo>
                <a:lnTo>
                  <a:pt x="0" y="49060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313810" y="655447"/>
            <a:ext cx="406400" cy="490855"/>
          </a:xfrm>
          <a:custGeom>
            <a:avLst/>
            <a:gdLst/>
            <a:ahLst/>
            <a:cxnLst/>
            <a:rect l="l" t="t" r="r" b="b"/>
            <a:pathLst>
              <a:path w="406400" h="490855">
                <a:moveTo>
                  <a:pt x="0" y="0"/>
                </a:moveTo>
                <a:lnTo>
                  <a:pt x="406146" y="0"/>
                </a:lnTo>
                <a:lnTo>
                  <a:pt x="406146" y="77342"/>
                </a:lnTo>
                <a:lnTo>
                  <a:pt x="243077" y="77342"/>
                </a:lnTo>
                <a:lnTo>
                  <a:pt x="243077" y="490600"/>
                </a:lnTo>
                <a:lnTo>
                  <a:pt x="155955" y="490600"/>
                </a:lnTo>
                <a:lnTo>
                  <a:pt x="155955" y="77342"/>
                </a:lnTo>
                <a:lnTo>
                  <a:pt x="0" y="77342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892551" y="655447"/>
            <a:ext cx="364490" cy="499109"/>
          </a:xfrm>
          <a:custGeom>
            <a:avLst/>
            <a:gdLst/>
            <a:ahLst/>
            <a:cxnLst/>
            <a:rect l="l" t="t" r="r" b="b"/>
            <a:pathLst>
              <a:path w="364489" h="499109">
                <a:moveTo>
                  <a:pt x="0" y="0"/>
                </a:moveTo>
                <a:lnTo>
                  <a:pt x="86995" y="0"/>
                </a:lnTo>
                <a:lnTo>
                  <a:pt x="86995" y="332486"/>
                </a:lnTo>
                <a:lnTo>
                  <a:pt x="88497" y="351369"/>
                </a:lnTo>
                <a:lnTo>
                  <a:pt x="111125" y="396875"/>
                </a:lnTo>
                <a:lnTo>
                  <a:pt x="157416" y="420092"/>
                </a:lnTo>
                <a:lnTo>
                  <a:pt x="177419" y="421639"/>
                </a:lnTo>
                <a:lnTo>
                  <a:pt x="199731" y="420117"/>
                </a:lnTo>
                <a:lnTo>
                  <a:pt x="236497" y="407977"/>
                </a:lnTo>
                <a:lnTo>
                  <a:pt x="270668" y="368585"/>
                </a:lnTo>
                <a:lnTo>
                  <a:pt x="277241" y="330835"/>
                </a:lnTo>
                <a:lnTo>
                  <a:pt x="277241" y="0"/>
                </a:lnTo>
                <a:lnTo>
                  <a:pt x="364236" y="0"/>
                </a:lnTo>
                <a:lnTo>
                  <a:pt x="364236" y="337565"/>
                </a:lnTo>
                <a:lnTo>
                  <a:pt x="361068" y="373332"/>
                </a:lnTo>
                <a:lnTo>
                  <a:pt x="335732" y="432577"/>
                </a:lnTo>
                <a:lnTo>
                  <a:pt x="286031" y="474819"/>
                </a:lnTo>
                <a:lnTo>
                  <a:pt x="218301" y="496294"/>
                </a:lnTo>
                <a:lnTo>
                  <a:pt x="178054" y="498982"/>
                </a:lnTo>
                <a:lnTo>
                  <a:pt x="137812" y="496363"/>
                </a:lnTo>
                <a:lnTo>
                  <a:pt x="71951" y="475408"/>
                </a:lnTo>
                <a:lnTo>
                  <a:pt x="26038" y="433929"/>
                </a:lnTo>
                <a:lnTo>
                  <a:pt x="2885" y="373973"/>
                </a:lnTo>
                <a:lnTo>
                  <a:pt x="0" y="33718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387473" y="646811"/>
            <a:ext cx="428625" cy="508000"/>
          </a:xfrm>
          <a:custGeom>
            <a:avLst/>
            <a:gdLst/>
            <a:ahLst/>
            <a:cxnLst/>
            <a:rect l="l" t="t" r="r" b="b"/>
            <a:pathLst>
              <a:path w="428625" h="508000">
                <a:moveTo>
                  <a:pt x="210946" y="0"/>
                </a:moveTo>
                <a:lnTo>
                  <a:pt x="260766" y="4095"/>
                </a:lnTo>
                <a:lnTo>
                  <a:pt x="304323" y="16382"/>
                </a:lnTo>
                <a:lnTo>
                  <a:pt x="341641" y="36861"/>
                </a:lnTo>
                <a:lnTo>
                  <a:pt x="372744" y="65531"/>
                </a:lnTo>
                <a:lnTo>
                  <a:pt x="397174" y="101683"/>
                </a:lnTo>
                <a:lnTo>
                  <a:pt x="414639" y="144430"/>
                </a:lnTo>
                <a:lnTo>
                  <a:pt x="425126" y="193798"/>
                </a:lnTo>
                <a:lnTo>
                  <a:pt x="428625" y="249809"/>
                </a:lnTo>
                <a:lnTo>
                  <a:pt x="424979" y="306004"/>
                </a:lnTo>
                <a:lnTo>
                  <a:pt x="414035" y="356092"/>
                </a:lnTo>
                <a:lnTo>
                  <a:pt x="395781" y="400059"/>
                </a:lnTo>
                <a:lnTo>
                  <a:pt x="370204" y="437896"/>
                </a:lnTo>
                <a:lnTo>
                  <a:pt x="337911" y="468399"/>
                </a:lnTo>
                <a:lnTo>
                  <a:pt x="299497" y="490188"/>
                </a:lnTo>
                <a:lnTo>
                  <a:pt x="254940" y="503261"/>
                </a:lnTo>
                <a:lnTo>
                  <a:pt x="204215" y="507618"/>
                </a:lnTo>
                <a:lnTo>
                  <a:pt x="157735" y="503308"/>
                </a:lnTo>
                <a:lnTo>
                  <a:pt x="116982" y="490378"/>
                </a:lnTo>
                <a:lnTo>
                  <a:pt x="81968" y="468828"/>
                </a:lnTo>
                <a:lnTo>
                  <a:pt x="52704" y="438658"/>
                </a:lnTo>
                <a:lnTo>
                  <a:pt x="29628" y="400988"/>
                </a:lnTo>
                <a:lnTo>
                  <a:pt x="13160" y="356949"/>
                </a:lnTo>
                <a:lnTo>
                  <a:pt x="3288" y="306552"/>
                </a:lnTo>
                <a:lnTo>
                  <a:pt x="0" y="249809"/>
                </a:lnTo>
                <a:lnTo>
                  <a:pt x="3593" y="199372"/>
                </a:lnTo>
                <a:lnTo>
                  <a:pt x="14366" y="153019"/>
                </a:lnTo>
                <a:lnTo>
                  <a:pt x="32307" y="110738"/>
                </a:lnTo>
                <a:lnTo>
                  <a:pt x="57403" y="72516"/>
                </a:lnTo>
                <a:lnTo>
                  <a:pt x="88574" y="40772"/>
                </a:lnTo>
                <a:lnTo>
                  <a:pt x="124555" y="18113"/>
                </a:lnTo>
                <a:lnTo>
                  <a:pt x="165346" y="4526"/>
                </a:lnTo>
                <a:lnTo>
                  <a:pt x="210946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612140" y="1926463"/>
            <a:ext cx="7019925" cy="4415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921385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131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Usually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one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asked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supply a  outline for a</a:t>
            </a:r>
            <a:r>
              <a:rPr sz="32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precis.</a:t>
            </a:r>
            <a:endParaRPr sz="32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FFFF"/>
              </a:buClr>
              <a:buFont typeface="Wingdings"/>
              <a:buChar char=""/>
            </a:pPr>
            <a:endParaRPr sz="33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buFont typeface="Wingdings"/>
              <a:buChar char=""/>
              <a:tabLst>
                <a:tab pos="200025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While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reading the original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passage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, 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think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of some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words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,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phrases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or short  sentences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that will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sum </a:t>
            </a:r>
            <a:r>
              <a:rPr sz="3200" spc="5" dirty="0">
                <a:solidFill>
                  <a:srgbClr val="FFFFFF"/>
                </a:solidFill>
                <a:latin typeface="Trebuchet MS"/>
                <a:cs typeface="Trebuchet MS"/>
              </a:rPr>
              <a:t>up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 main 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subject of the passage.</a:t>
            </a:r>
            <a:endParaRPr sz="32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FFFF"/>
              </a:buClr>
              <a:buFont typeface="Wingdings"/>
              <a:buChar char=""/>
            </a:pPr>
            <a:endParaRPr sz="3300">
              <a:latin typeface="Times New Roman"/>
              <a:cs typeface="Times New Roman"/>
            </a:endParaRPr>
          </a:p>
          <a:p>
            <a:pPr marL="320675" indent="-308610">
              <a:lnSpc>
                <a:spcPct val="100000"/>
              </a:lnSpc>
              <a:spcBef>
                <a:spcPts val="5"/>
              </a:spcBef>
              <a:buFont typeface="Wingdings"/>
              <a:buChar char=""/>
              <a:tabLst>
                <a:tab pos="321310" algn="l"/>
              </a:tabLst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Find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key</a:t>
            </a:r>
            <a:r>
              <a:rPr sz="32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sentences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09955" y="298704"/>
            <a:ext cx="7336535" cy="1237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01395" y="353568"/>
            <a:ext cx="5433060" cy="1143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320040"/>
            <a:ext cx="7242048" cy="11429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57200" y="320040"/>
            <a:ext cx="7242175" cy="1143000"/>
          </a:xfrm>
          <a:custGeom>
            <a:avLst/>
            <a:gdLst/>
            <a:ahLst/>
            <a:cxnLst/>
            <a:rect l="l" t="t" r="r" b="b"/>
            <a:pathLst>
              <a:path w="7242175" h="1143000">
                <a:moveTo>
                  <a:pt x="0" y="1142999"/>
                </a:moveTo>
                <a:lnTo>
                  <a:pt x="7242048" y="1142999"/>
                </a:lnTo>
                <a:lnTo>
                  <a:pt x="7242048" y="0"/>
                </a:lnTo>
                <a:lnTo>
                  <a:pt x="0" y="0"/>
                </a:lnTo>
                <a:lnTo>
                  <a:pt x="0" y="1142999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41985" y="368681"/>
            <a:ext cx="5351703" cy="40538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41985" y="1024000"/>
            <a:ext cx="2964865" cy="40538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12140" y="2078863"/>
            <a:ext cx="6737350" cy="2465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1310" algn="l"/>
              </a:tabLst>
            </a:pPr>
            <a:r>
              <a:rPr sz="3200" spc="-40" dirty="0">
                <a:solidFill>
                  <a:srgbClr val="FFFFFF"/>
                </a:solidFill>
                <a:latin typeface="Trebuchet MS"/>
                <a:cs typeface="Trebuchet MS"/>
              </a:rPr>
              <a:t>Read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 passage attentively </a:t>
            </a: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and 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try to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understand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 main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theme of 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passage.</a:t>
            </a:r>
            <a:endParaRPr sz="3200">
              <a:latin typeface="Trebuchet MS"/>
              <a:cs typeface="Trebuchet MS"/>
            </a:endParaRPr>
          </a:p>
          <a:p>
            <a:pPr marL="12700" marR="28575">
              <a:lnSpc>
                <a:spcPct val="100000"/>
              </a:lnSpc>
              <a:buFont typeface="Wingdings"/>
              <a:buChar char=""/>
              <a:tabLst>
                <a:tab pos="313690" algn="l"/>
              </a:tabLst>
            </a:pPr>
            <a:r>
              <a:rPr sz="3200" spc="-114" dirty="0">
                <a:solidFill>
                  <a:srgbClr val="FFFFFF"/>
                </a:solidFill>
                <a:latin typeface="Trebuchet MS"/>
                <a:cs typeface="Trebuchet MS"/>
              </a:rPr>
              <a:t>Try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get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 idea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what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writer 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trying to</a:t>
            </a: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60" dirty="0">
                <a:solidFill>
                  <a:srgbClr val="FFFFFF"/>
                </a:solidFill>
                <a:latin typeface="Trebuchet MS"/>
                <a:cs typeface="Trebuchet MS"/>
              </a:rPr>
              <a:t>convey.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96082" y="476758"/>
            <a:ext cx="321691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5" dirty="0">
                <a:latin typeface="Arial"/>
                <a:cs typeface="Arial"/>
              </a:rPr>
              <a:t>Presented</a:t>
            </a:r>
            <a:r>
              <a:rPr sz="4000" spc="-40" dirty="0">
                <a:latin typeface="Arial"/>
                <a:cs typeface="Arial"/>
              </a:rPr>
              <a:t> </a:t>
            </a:r>
            <a:r>
              <a:rPr sz="4000" spc="-5" dirty="0">
                <a:latin typeface="Arial"/>
                <a:cs typeface="Arial"/>
              </a:rPr>
              <a:t>By: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186941"/>
            <a:ext cx="4391660" cy="590232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>
              <a:lnSpc>
                <a:spcPts val="4020"/>
              </a:lnSpc>
              <a:spcBef>
                <a:spcPts val="85"/>
              </a:spcBef>
              <a:buSzPct val="125000"/>
              <a:buFont typeface="Wingdings"/>
              <a:buChar char=""/>
              <a:tabLst>
                <a:tab pos="386715" algn="l"/>
              </a:tabLst>
            </a:pPr>
            <a:r>
              <a:rPr sz="3200" spc="-5" dirty="0">
                <a:solidFill>
                  <a:srgbClr val="FFFFFF"/>
                </a:solidFill>
                <a:latin typeface="Arial"/>
                <a:cs typeface="Arial"/>
              </a:rPr>
              <a:t>Maida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(Group</a:t>
            </a:r>
            <a:r>
              <a:rPr sz="32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Arial"/>
                <a:cs typeface="Arial"/>
              </a:rPr>
              <a:t>Leader)  BT14006</a:t>
            </a:r>
            <a:endParaRPr sz="3200">
              <a:latin typeface="Arial"/>
              <a:cs typeface="Arial"/>
            </a:endParaRPr>
          </a:p>
          <a:p>
            <a:pPr marL="401320" indent="-389255">
              <a:lnSpc>
                <a:spcPts val="3679"/>
              </a:lnSpc>
              <a:buFont typeface="Wingdings"/>
              <a:buChar char=""/>
              <a:tabLst>
                <a:tab pos="401320" algn="l"/>
                <a:tab pos="401955" algn="l"/>
              </a:tabLst>
            </a:pP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Ayesha</a:t>
            </a:r>
            <a:r>
              <a:rPr sz="3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Arial"/>
                <a:cs typeface="Arial"/>
              </a:rPr>
              <a:t>Maqsood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3200" spc="-5" dirty="0">
                <a:solidFill>
                  <a:srgbClr val="FFFFFF"/>
                </a:solidFill>
                <a:latin typeface="Arial"/>
                <a:cs typeface="Arial"/>
              </a:rPr>
              <a:t>BT14013</a:t>
            </a:r>
            <a:endParaRPr sz="3200">
              <a:latin typeface="Arial"/>
              <a:cs typeface="Arial"/>
            </a:endParaRPr>
          </a:p>
          <a:p>
            <a:pPr marL="12700" marR="1373505">
              <a:lnSpc>
                <a:spcPct val="100000"/>
              </a:lnSpc>
              <a:buFont typeface="Wingdings"/>
              <a:buChar char=""/>
              <a:tabLst>
                <a:tab pos="304165" algn="l"/>
              </a:tabLst>
            </a:pPr>
            <a:r>
              <a:rPr sz="3200" spc="-55" dirty="0">
                <a:solidFill>
                  <a:srgbClr val="FFFFFF"/>
                </a:solidFill>
                <a:latin typeface="Arial"/>
                <a:cs typeface="Arial"/>
              </a:rPr>
              <a:t>Tehreem</a:t>
            </a:r>
            <a:r>
              <a:rPr sz="32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Arial"/>
                <a:cs typeface="Arial"/>
              </a:rPr>
              <a:t>Zahid  BT14035</a:t>
            </a:r>
            <a:endParaRPr sz="3200">
              <a:latin typeface="Arial"/>
              <a:cs typeface="Arial"/>
            </a:endParaRPr>
          </a:p>
          <a:p>
            <a:pPr marL="12700" marR="1858645">
              <a:lnSpc>
                <a:spcPct val="100000"/>
              </a:lnSpc>
              <a:spcBef>
                <a:spcPts val="5"/>
              </a:spcBef>
              <a:buFont typeface="Wingdings"/>
              <a:buChar char=""/>
              <a:tabLst>
                <a:tab pos="288925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Azka</a:t>
            </a:r>
            <a:r>
              <a:rPr sz="32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Rathor  </a:t>
            </a:r>
            <a:r>
              <a:rPr sz="3200" spc="-5" dirty="0">
                <a:solidFill>
                  <a:srgbClr val="FFFFFF"/>
                </a:solidFill>
                <a:latin typeface="Arial"/>
                <a:cs typeface="Arial"/>
              </a:rPr>
              <a:t>BT14052</a:t>
            </a:r>
            <a:endParaRPr sz="3200">
              <a:latin typeface="Arial"/>
              <a:cs typeface="Arial"/>
            </a:endParaRPr>
          </a:p>
          <a:p>
            <a:pPr marL="12700" marR="1948180">
              <a:lnSpc>
                <a:spcPct val="100000"/>
              </a:lnSpc>
              <a:buFont typeface="Wingdings"/>
              <a:buChar char=""/>
              <a:tabLst>
                <a:tab pos="311785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Fizza</a:t>
            </a:r>
            <a:r>
              <a:rPr sz="3200" spc="-2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Ansar  </a:t>
            </a:r>
            <a:r>
              <a:rPr sz="3200" spc="-5" dirty="0">
                <a:solidFill>
                  <a:srgbClr val="FFFFFF"/>
                </a:solidFill>
                <a:latin typeface="Arial"/>
                <a:cs typeface="Arial"/>
              </a:rPr>
              <a:t>BT14021</a:t>
            </a:r>
            <a:endParaRPr sz="3200">
              <a:latin typeface="Arial"/>
              <a:cs typeface="Arial"/>
            </a:endParaRPr>
          </a:p>
          <a:p>
            <a:pPr marL="12700" marR="1733550">
              <a:lnSpc>
                <a:spcPct val="100000"/>
              </a:lnSpc>
              <a:spcBef>
                <a:spcPts val="5"/>
              </a:spcBef>
              <a:buFont typeface="Wingdings"/>
              <a:buChar char=""/>
              <a:tabLst>
                <a:tab pos="311785" algn="l"/>
              </a:tabLst>
            </a:pPr>
            <a:r>
              <a:rPr sz="3200" spc="-5" dirty="0">
                <a:solidFill>
                  <a:srgbClr val="FFFFFF"/>
                </a:solidFill>
                <a:latin typeface="Arial"/>
                <a:cs typeface="Arial"/>
              </a:rPr>
              <a:t>Maham</a:t>
            </a:r>
            <a:r>
              <a:rPr sz="3200" spc="-1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75" dirty="0">
                <a:solidFill>
                  <a:srgbClr val="FFFFFF"/>
                </a:solidFill>
                <a:latin typeface="Arial"/>
                <a:cs typeface="Arial"/>
              </a:rPr>
              <a:t>Tahir  </a:t>
            </a:r>
            <a:r>
              <a:rPr sz="3200" spc="-5" dirty="0">
                <a:solidFill>
                  <a:srgbClr val="FFFFFF"/>
                </a:solidFill>
                <a:latin typeface="Arial"/>
                <a:cs typeface="Arial"/>
              </a:rPr>
              <a:t>BT14025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09955" y="298704"/>
            <a:ext cx="7336535" cy="1237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320040"/>
            <a:ext cx="7242048" cy="1142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320040"/>
            <a:ext cx="7242175" cy="1143000"/>
          </a:xfrm>
          <a:custGeom>
            <a:avLst/>
            <a:gdLst/>
            <a:ahLst/>
            <a:cxnLst/>
            <a:rect l="l" t="t" r="r" b="b"/>
            <a:pathLst>
              <a:path w="7242175" h="1143000">
                <a:moveTo>
                  <a:pt x="0" y="1142999"/>
                </a:moveTo>
                <a:lnTo>
                  <a:pt x="7242048" y="1142999"/>
                </a:lnTo>
                <a:lnTo>
                  <a:pt x="7242048" y="0"/>
                </a:lnTo>
                <a:lnTo>
                  <a:pt x="0" y="0"/>
                </a:lnTo>
                <a:lnTo>
                  <a:pt x="0" y="1142999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84960" y="647065"/>
            <a:ext cx="4439285" cy="507365"/>
          </a:xfrm>
          <a:custGeom>
            <a:avLst/>
            <a:gdLst/>
            <a:ahLst/>
            <a:cxnLst/>
            <a:rect l="l" t="t" r="r" b="b"/>
            <a:pathLst>
              <a:path w="4439285" h="507365">
                <a:moveTo>
                  <a:pt x="1052830" y="5080"/>
                </a:moveTo>
                <a:lnTo>
                  <a:pt x="1034641" y="5316"/>
                </a:lnTo>
                <a:lnTo>
                  <a:pt x="922020" y="8762"/>
                </a:lnTo>
                <a:lnTo>
                  <a:pt x="922020" y="498983"/>
                </a:lnTo>
                <a:lnTo>
                  <a:pt x="1030732" y="498983"/>
                </a:lnTo>
                <a:lnTo>
                  <a:pt x="1084227" y="495718"/>
                </a:lnTo>
                <a:lnTo>
                  <a:pt x="1131428" y="485924"/>
                </a:lnTo>
                <a:lnTo>
                  <a:pt x="1172337" y="469598"/>
                </a:lnTo>
                <a:lnTo>
                  <a:pt x="1206951" y="446741"/>
                </a:lnTo>
                <a:lnTo>
                  <a:pt x="1231140" y="421639"/>
                </a:lnTo>
                <a:lnTo>
                  <a:pt x="1054608" y="421639"/>
                </a:lnTo>
                <a:lnTo>
                  <a:pt x="1042554" y="421518"/>
                </a:lnTo>
                <a:lnTo>
                  <a:pt x="1030954" y="421147"/>
                </a:lnTo>
                <a:lnTo>
                  <a:pt x="1019782" y="420514"/>
                </a:lnTo>
                <a:lnTo>
                  <a:pt x="1009015" y="419608"/>
                </a:lnTo>
                <a:lnTo>
                  <a:pt x="1009015" y="84709"/>
                </a:lnTo>
                <a:lnTo>
                  <a:pt x="1021157" y="83708"/>
                </a:lnTo>
                <a:lnTo>
                  <a:pt x="1031859" y="82994"/>
                </a:lnTo>
                <a:lnTo>
                  <a:pt x="1041108" y="82565"/>
                </a:lnTo>
                <a:lnTo>
                  <a:pt x="1048892" y="82423"/>
                </a:lnTo>
                <a:lnTo>
                  <a:pt x="1234671" y="82423"/>
                </a:lnTo>
                <a:lnTo>
                  <a:pt x="1222883" y="67818"/>
                </a:lnTo>
                <a:lnTo>
                  <a:pt x="1188686" y="40387"/>
                </a:lnTo>
                <a:lnTo>
                  <a:pt x="1148953" y="20780"/>
                </a:lnTo>
                <a:lnTo>
                  <a:pt x="1103671" y="9007"/>
                </a:lnTo>
                <a:lnTo>
                  <a:pt x="1052830" y="5080"/>
                </a:lnTo>
                <a:close/>
              </a:path>
              <a:path w="4439285" h="507365">
                <a:moveTo>
                  <a:pt x="1234671" y="82423"/>
                </a:moveTo>
                <a:lnTo>
                  <a:pt x="1048892" y="82423"/>
                </a:lnTo>
                <a:lnTo>
                  <a:pt x="1101562" y="88717"/>
                </a:lnTo>
                <a:lnTo>
                  <a:pt x="1142527" y="107599"/>
                </a:lnTo>
                <a:lnTo>
                  <a:pt x="1171788" y="139070"/>
                </a:lnTo>
                <a:lnTo>
                  <a:pt x="1189344" y="183128"/>
                </a:lnTo>
                <a:lnTo>
                  <a:pt x="1195197" y="239775"/>
                </a:lnTo>
                <a:lnTo>
                  <a:pt x="1192863" y="280427"/>
                </a:lnTo>
                <a:lnTo>
                  <a:pt x="1174194" y="347396"/>
                </a:lnTo>
                <a:lnTo>
                  <a:pt x="1137404" y="394690"/>
                </a:lnTo>
                <a:lnTo>
                  <a:pt x="1085778" y="418641"/>
                </a:lnTo>
                <a:lnTo>
                  <a:pt x="1054608" y="421639"/>
                </a:lnTo>
                <a:lnTo>
                  <a:pt x="1231140" y="421639"/>
                </a:lnTo>
                <a:lnTo>
                  <a:pt x="1257300" y="381428"/>
                </a:lnTo>
                <a:lnTo>
                  <a:pt x="1273033" y="338969"/>
                </a:lnTo>
                <a:lnTo>
                  <a:pt x="1282474" y="289974"/>
                </a:lnTo>
                <a:lnTo>
                  <a:pt x="1285621" y="234442"/>
                </a:lnTo>
                <a:lnTo>
                  <a:pt x="1281693" y="185100"/>
                </a:lnTo>
                <a:lnTo>
                  <a:pt x="1269920" y="140890"/>
                </a:lnTo>
                <a:lnTo>
                  <a:pt x="1250313" y="101800"/>
                </a:lnTo>
                <a:lnTo>
                  <a:pt x="1234671" y="82423"/>
                </a:lnTo>
                <a:close/>
              </a:path>
              <a:path w="4439285" h="507365">
                <a:moveTo>
                  <a:pt x="1888489" y="3429"/>
                </a:moveTo>
                <a:lnTo>
                  <a:pt x="1872247" y="3573"/>
                </a:lnTo>
                <a:lnTo>
                  <a:pt x="1853612" y="4016"/>
                </a:lnTo>
                <a:lnTo>
                  <a:pt x="1832572" y="4768"/>
                </a:lnTo>
                <a:lnTo>
                  <a:pt x="1758858" y="8235"/>
                </a:lnTo>
                <a:lnTo>
                  <a:pt x="1752600" y="8382"/>
                </a:lnTo>
                <a:lnTo>
                  <a:pt x="1752600" y="498983"/>
                </a:lnTo>
                <a:lnTo>
                  <a:pt x="1842897" y="498983"/>
                </a:lnTo>
                <a:lnTo>
                  <a:pt x="1842897" y="294005"/>
                </a:lnTo>
                <a:lnTo>
                  <a:pt x="1995122" y="294005"/>
                </a:lnTo>
                <a:lnTo>
                  <a:pt x="1984628" y="278002"/>
                </a:lnTo>
                <a:lnTo>
                  <a:pt x="2003341" y="269283"/>
                </a:lnTo>
                <a:lnTo>
                  <a:pt x="2020411" y="257968"/>
                </a:lnTo>
                <a:lnTo>
                  <a:pt x="2035813" y="244034"/>
                </a:lnTo>
                <a:lnTo>
                  <a:pt x="2049526" y="227457"/>
                </a:lnTo>
                <a:lnTo>
                  <a:pt x="2052649" y="222376"/>
                </a:lnTo>
                <a:lnTo>
                  <a:pt x="1879727" y="222376"/>
                </a:lnTo>
                <a:lnTo>
                  <a:pt x="1872704" y="222255"/>
                </a:lnTo>
                <a:lnTo>
                  <a:pt x="1864217" y="221884"/>
                </a:lnTo>
                <a:lnTo>
                  <a:pt x="1854277" y="221251"/>
                </a:lnTo>
                <a:lnTo>
                  <a:pt x="1842897" y="220345"/>
                </a:lnTo>
                <a:lnTo>
                  <a:pt x="1842897" y="84074"/>
                </a:lnTo>
                <a:lnTo>
                  <a:pt x="1850536" y="83220"/>
                </a:lnTo>
                <a:lnTo>
                  <a:pt x="1858010" y="82581"/>
                </a:lnTo>
                <a:lnTo>
                  <a:pt x="1865292" y="82180"/>
                </a:lnTo>
                <a:lnTo>
                  <a:pt x="1872361" y="82042"/>
                </a:lnTo>
                <a:lnTo>
                  <a:pt x="2060737" y="82042"/>
                </a:lnTo>
                <a:lnTo>
                  <a:pt x="2054558" y="67681"/>
                </a:lnTo>
                <a:lnTo>
                  <a:pt x="2028618" y="39560"/>
                </a:lnTo>
                <a:lnTo>
                  <a:pt x="1992296" y="19482"/>
                </a:lnTo>
                <a:lnTo>
                  <a:pt x="1945587" y="7441"/>
                </a:lnTo>
                <a:lnTo>
                  <a:pt x="1888489" y="3429"/>
                </a:lnTo>
                <a:close/>
              </a:path>
              <a:path w="4439285" h="507365">
                <a:moveTo>
                  <a:pt x="1995122" y="294005"/>
                </a:moveTo>
                <a:lnTo>
                  <a:pt x="1842897" y="294005"/>
                </a:lnTo>
                <a:lnTo>
                  <a:pt x="1859708" y="294935"/>
                </a:lnTo>
                <a:lnTo>
                  <a:pt x="1887331" y="296130"/>
                </a:lnTo>
                <a:lnTo>
                  <a:pt x="1898141" y="296418"/>
                </a:lnTo>
                <a:lnTo>
                  <a:pt x="2029078" y="498983"/>
                </a:lnTo>
                <a:lnTo>
                  <a:pt x="2129536" y="498983"/>
                </a:lnTo>
                <a:lnTo>
                  <a:pt x="1995122" y="294005"/>
                </a:lnTo>
                <a:close/>
              </a:path>
              <a:path w="4439285" h="507365">
                <a:moveTo>
                  <a:pt x="2060737" y="82042"/>
                </a:moveTo>
                <a:lnTo>
                  <a:pt x="1872361" y="82042"/>
                </a:lnTo>
                <a:lnTo>
                  <a:pt x="1899556" y="82946"/>
                </a:lnTo>
                <a:lnTo>
                  <a:pt x="1922859" y="85661"/>
                </a:lnTo>
                <a:lnTo>
                  <a:pt x="1969666" y="105042"/>
                </a:lnTo>
                <a:lnTo>
                  <a:pt x="1984882" y="147065"/>
                </a:lnTo>
                <a:lnTo>
                  <a:pt x="1983309" y="167522"/>
                </a:lnTo>
                <a:lnTo>
                  <a:pt x="1959610" y="207010"/>
                </a:lnTo>
                <a:lnTo>
                  <a:pt x="1905228" y="221422"/>
                </a:lnTo>
                <a:lnTo>
                  <a:pt x="1879727" y="222376"/>
                </a:lnTo>
                <a:lnTo>
                  <a:pt x="2052649" y="222376"/>
                </a:lnTo>
                <a:lnTo>
                  <a:pt x="2060840" y="209053"/>
                </a:lnTo>
                <a:lnTo>
                  <a:pt x="2068893" y="189674"/>
                </a:lnTo>
                <a:lnTo>
                  <a:pt x="2073707" y="169342"/>
                </a:lnTo>
                <a:lnTo>
                  <a:pt x="2075306" y="148082"/>
                </a:lnTo>
                <a:lnTo>
                  <a:pt x="2070120" y="103853"/>
                </a:lnTo>
                <a:lnTo>
                  <a:pt x="2060737" y="82042"/>
                </a:lnTo>
                <a:close/>
              </a:path>
              <a:path w="4439285" h="507365">
                <a:moveTo>
                  <a:pt x="3786210" y="195199"/>
                </a:moveTo>
                <a:lnTo>
                  <a:pt x="3681856" y="195199"/>
                </a:lnTo>
                <a:lnTo>
                  <a:pt x="3919854" y="505713"/>
                </a:lnTo>
                <a:lnTo>
                  <a:pt x="3955415" y="505713"/>
                </a:lnTo>
                <a:lnTo>
                  <a:pt x="3955415" y="304419"/>
                </a:lnTo>
                <a:lnTo>
                  <a:pt x="3871722" y="304419"/>
                </a:lnTo>
                <a:lnTo>
                  <a:pt x="3786210" y="195199"/>
                </a:lnTo>
                <a:close/>
              </a:path>
              <a:path w="4439285" h="507365">
                <a:moveTo>
                  <a:pt x="3639947" y="8382"/>
                </a:moveTo>
                <a:lnTo>
                  <a:pt x="3598164" y="8382"/>
                </a:lnTo>
                <a:lnTo>
                  <a:pt x="3598164" y="499363"/>
                </a:lnTo>
                <a:lnTo>
                  <a:pt x="3681856" y="499363"/>
                </a:lnTo>
                <a:lnTo>
                  <a:pt x="3681856" y="195199"/>
                </a:lnTo>
                <a:lnTo>
                  <a:pt x="3786210" y="195199"/>
                </a:lnTo>
                <a:lnTo>
                  <a:pt x="3639947" y="8382"/>
                </a:lnTo>
                <a:close/>
              </a:path>
              <a:path w="4439285" h="507365">
                <a:moveTo>
                  <a:pt x="3955415" y="8382"/>
                </a:moveTo>
                <a:lnTo>
                  <a:pt x="3871722" y="8382"/>
                </a:lnTo>
                <a:lnTo>
                  <a:pt x="3871722" y="304419"/>
                </a:lnTo>
                <a:lnTo>
                  <a:pt x="3955415" y="304419"/>
                </a:lnTo>
                <a:lnTo>
                  <a:pt x="3955415" y="8382"/>
                </a:lnTo>
                <a:close/>
              </a:path>
              <a:path w="4439285" h="507365">
                <a:moveTo>
                  <a:pt x="3496310" y="8382"/>
                </a:moveTo>
                <a:lnTo>
                  <a:pt x="3409315" y="8382"/>
                </a:lnTo>
                <a:lnTo>
                  <a:pt x="3409315" y="498983"/>
                </a:lnTo>
                <a:lnTo>
                  <a:pt x="3496310" y="498983"/>
                </a:lnTo>
                <a:lnTo>
                  <a:pt x="3496310" y="8382"/>
                </a:lnTo>
                <a:close/>
              </a:path>
              <a:path w="4439285" h="507365">
                <a:moveTo>
                  <a:pt x="3138510" y="195199"/>
                </a:moveTo>
                <a:lnTo>
                  <a:pt x="3034156" y="195199"/>
                </a:lnTo>
                <a:lnTo>
                  <a:pt x="3272154" y="505713"/>
                </a:lnTo>
                <a:lnTo>
                  <a:pt x="3307715" y="505713"/>
                </a:lnTo>
                <a:lnTo>
                  <a:pt x="3307715" y="304419"/>
                </a:lnTo>
                <a:lnTo>
                  <a:pt x="3224022" y="304419"/>
                </a:lnTo>
                <a:lnTo>
                  <a:pt x="3138510" y="195199"/>
                </a:lnTo>
                <a:close/>
              </a:path>
              <a:path w="4439285" h="507365">
                <a:moveTo>
                  <a:pt x="2992247" y="8382"/>
                </a:moveTo>
                <a:lnTo>
                  <a:pt x="2950464" y="8382"/>
                </a:lnTo>
                <a:lnTo>
                  <a:pt x="2950464" y="499363"/>
                </a:lnTo>
                <a:lnTo>
                  <a:pt x="3034156" y="499363"/>
                </a:lnTo>
                <a:lnTo>
                  <a:pt x="3034156" y="195199"/>
                </a:lnTo>
                <a:lnTo>
                  <a:pt x="3138510" y="195199"/>
                </a:lnTo>
                <a:lnTo>
                  <a:pt x="2992247" y="8382"/>
                </a:lnTo>
                <a:close/>
              </a:path>
              <a:path w="4439285" h="507365">
                <a:moveTo>
                  <a:pt x="3307715" y="8382"/>
                </a:moveTo>
                <a:lnTo>
                  <a:pt x="3224022" y="8382"/>
                </a:lnTo>
                <a:lnTo>
                  <a:pt x="3224022" y="304419"/>
                </a:lnTo>
                <a:lnTo>
                  <a:pt x="3307715" y="304419"/>
                </a:lnTo>
                <a:lnTo>
                  <a:pt x="3307715" y="8382"/>
                </a:lnTo>
                <a:close/>
              </a:path>
              <a:path w="4439285" h="507365">
                <a:moveTo>
                  <a:pt x="2848610" y="8382"/>
                </a:moveTo>
                <a:lnTo>
                  <a:pt x="2761615" y="8382"/>
                </a:lnTo>
                <a:lnTo>
                  <a:pt x="2761615" y="498983"/>
                </a:lnTo>
                <a:lnTo>
                  <a:pt x="2848610" y="498983"/>
                </a:lnTo>
                <a:lnTo>
                  <a:pt x="2848610" y="8382"/>
                </a:lnTo>
                <a:close/>
              </a:path>
              <a:path w="4439285" h="507365">
                <a:moveTo>
                  <a:pt x="2467482" y="8382"/>
                </a:moveTo>
                <a:lnTo>
                  <a:pt x="2380488" y="8382"/>
                </a:lnTo>
                <a:lnTo>
                  <a:pt x="2380488" y="498983"/>
                </a:lnTo>
                <a:lnTo>
                  <a:pt x="2689225" y="498983"/>
                </a:lnTo>
                <a:lnTo>
                  <a:pt x="2689225" y="421639"/>
                </a:lnTo>
                <a:lnTo>
                  <a:pt x="2467482" y="421639"/>
                </a:lnTo>
                <a:lnTo>
                  <a:pt x="2467482" y="8382"/>
                </a:lnTo>
                <a:close/>
              </a:path>
              <a:path w="4439285" h="507365">
                <a:moveTo>
                  <a:pt x="1675511" y="8382"/>
                </a:moveTo>
                <a:lnTo>
                  <a:pt x="1362456" y="8382"/>
                </a:lnTo>
                <a:lnTo>
                  <a:pt x="1362456" y="498983"/>
                </a:lnTo>
                <a:lnTo>
                  <a:pt x="1671827" y="498983"/>
                </a:lnTo>
                <a:lnTo>
                  <a:pt x="1671827" y="421639"/>
                </a:lnTo>
                <a:lnTo>
                  <a:pt x="1449451" y="421639"/>
                </a:lnTo>
                <a:lnTo>
                  <a:pt x="1449451" y="274574"/>
                </a:lnTo>
                <a:lnTo>
                  <a:pt x="1611503" y="274574"/>
                </a:lnTo>
                <a:lnTo>
                  <a:pt x="1611503" y="200660"/>
                </a:lnTo>
                <a:lnTo>
                  <a:pt x="1449451" y="200660"/>
                </a:lnTo>
                <a:lnTo>
                  <a:pt x="1449451" y="85725"/>
                </a:lnTo>
                <a:lnTo>
                  <a:pt x="1675511" y="85725"/>
                </a:lnTo>
                <a:lnTo>
                  <a:pt x="1675511" y="8382"/>
                </a:lnTo>
                <a:close/>
              </a:path>
              <a:path w="4439285" h="507365">
                <a:moveTo>
                  <a:pt x="652866" y="195199"/>
                </a:moveTo>
                <a:lnTo>
                  <a:pt x="548513" y="195199"/>
                </a:lnTo>
                <a:lnTo>
                  <a:pt x="786510" y="505713"/>
                </a:lnTo>
                <a:lnTo>
                  <a:pt x="822071" y="505713"/>
                </a:lnTo>
                <a:lnTo>
                  <a:pt x="822071" y="304419"/>
                </a:lnTo>
                <a:lnTo>
                  <a:pt x="738378" y="304419"/>
                </a:lnTo>
                <a:lnTo>
                  <a:pt x="652866" y="195199"/>
                </a:lnTo>
                <a:close/>
              </a:path>
              <a:path w="4439285" h="507365">
                <a:moveTo>
                  <a:pt x="506603" y="8382"/>
                </a:moveTo>
                <a:lnTo>
                  <a:pt x="464820" y="8382"/>
                </a:lnTo>
                <a:lnTo>
                  <a:pt x="464820" y="499363"/>
                </a:lnTo>
                <a:lnTo>
                  <a:pt x="548513" y="499363"/>
                </a:lnTo>
                <a:lnTo>
                  <a:pt x="548513" y="195199"/>
                </a:lnTo>
                <a:lnTo>
                  <a:pt x="652866" y="195199"/>
                </a:lnTo>
                <a:lnTo>
                  <a:pt x="506603" y="8382"/>
                </a:lnTo>
                <a:close/>
              </a:path>
              <a:path w="4439285" h="507365">
                <a:moveTo>
                  <a:pt x="822071" y="8382"/>
                </a:moveTo>
                <a:lnTo>
                  <a:pt x="738378" y="8382"/>
                </a:lnTo>
                <a:lnTo>
                  <a:pt x="738378" y="304419"/>
                </a:lnTo>
                <a:lnTo>
                  <a:pt x="822071" y="304419"/>
                </a:lnTo>
                <a:lnTo>
                  <a:pt x="822071" y="8382"/>
                </a:lnTo>
                <a:close/>
              </a:path>
              <a:path w="4439285" h="507365">
                <a:moveTo>
                  <a:pt x="86995" y="8382"/>
                </a:moveTo>
                <a:lnTo>
                  <a:pt x="0" y="8382"/>
                </a:lnTo>
                <a:lnTo>
                  <a:pt x="29" y="345948"/>
                </a:lnTo>
                <a:lnTo>
                  <a:pt x="11557" y="414607"/>
                </a:lnTo>
                <a:lnTo>
                  <a:pt x="46354" y="465455"/>
                </a:lnTo>
                <a:lnTo>
                  <a:pt x="102441" y="496887"/>
                </a:lnTo>
                <a:lnTo>
                  <a:pt x="178053" y="507364"/>
                </a:lnTo>
                <a:lnTo>
                  <a:pt x="218301" y="504676"/>
                </a:lnTo>
                <a:lnTo>
                  <a:pt x="286031" y="483201"/>
                </a:lnTo>
                <a:lnTo>
                  <a:pt x="335732" y="440959"/>
                </a:lnTo>
                <a:lnTo>
                  <a:pt x="342013" y="430022"/>
                </a:lnTo>
                <a:lnTo>
                  <a:pt x="177419" y="430022"/>
                </a:lnTo>
                <a:lnTo>
                  <a:pt x="157416" y="428474"/>
                </a:lnTo>
                <a:lnTo>
                  <a:pt x="111125" y="405257"/>
                </a:lnTo>
                <a:lnTo>
                  <a:pt x="88497" y="359751"/>
                </a:lnTo>
                <a:lnTo>
                  <a:pt x="86995" y="340868"/>
                </a:lnTo>
                <a:lnTo>
                  <a:pt x="86995" y="8382"/>
                </a:lnTo>
                <a:close/>
              </a:path>
              <a:path w="4439285" h="507365">
                <a:moveTo>
                  <a:pt x="364235" y="8382"/>
                </a:moveTo>
                <a:lnTo>
                  <a:pt x="277241" y="8382"/>
                </a:lnTo>
                <a:lnTo>
                  <a:pt x="277241" y="339217"/>
                </a:lnTo>
                <a:lnTo>
                  <a:pt x="275597" y="359223"/>
                </a:lnTo>
                <a:lnTo>
                  <a:pt x="250952" y="405764"/>
                </a:lnTo>
                <a:lnTo>
                  <a:pt x="199731" y="428499"/>
                </a:lnTo>
                <a:lnTo>
                  <a:pt x="177419" y="430022"/>
                </a:lnTo>
                <a:lnTo>
                  <a:pt x="342013" y="430022"/>
                </a:lnTo>
                <a:lnTo>
                  <a:pt x="351567" y="413385"/>
                </a:lnTo>
                <a:lnTo>
                  <a:pt x="361068" y="381714"/>
                </a:lnTo>
                <a:lnTo>
                  <a:pt x="364235" y="345948"/>
                </a:lnTo>
                <a:lnTo>
                  <a:pt x="364235" y="8382"/>
                </a:lnTo>
                <a:close/>
              </a:path>
              <a:path w="4439285" h="507365">
                <a:moveTo>
                  <a:pt x="4280281" y="0"/>
                </a:moveTo>
                <a:lnTo>
                  <a:pt x="4226302" y="4448"/>
                </a:lnTo>
                <a:lnTo>
                  <a:pt x="4178109" y="17780"/>
                </a:lnTo>
                <a:lnTo>
                  <a:pt x="4135727" y="39969"/>
                </a:lnTo>
                <a:lnTo>
                  <a:pt x="4099179" y="70993"/>
                </a:lnTo>
                <a:lnTo>
                  <a:pt x="4069748" y="109166"/>
                </a:lnTo>
                <a:lnTo>
                  <a:pt x="4048712" y="152638"/>
                </a:lnTo>
                <a:lnTo>
                  <a:pt x="4036081" y="201420"/>
                </a:lnTo>
                <a:lnTo>
                  <a:pt x="4031868" y="255524"/>
                </a:lnTo>
                <a:lnTo>
                  <a:pt x="4035726" y="309508"/>
                </a:lnTo>
                <a:lnTo>
                  <a:pt x="4047299" y="357933"/>
                </a:lnTo>
                <a:lnTo>
                  <a:pt x="4066587" y="400810"/>
                </a:lnTo>
                <a:lnTo>
                  <a:pt x="4093591" y="438150"/>
                </a:lnTo>
                <a:lnTo>
                  <a:pt x="4127261" y="468413"/>
                </a:lnTo>
                <a:lnTo>
                  <a:pt x="4166361" y="490045"/>
                </a:lnTo>
                <a:lnTo>
                  <a:pt x="4210891" y="503033"/>
                </a:lnTo>
                <a:lnTo>
                  <a:pt x="4260850" y="507364"/>
                </a:lnTo>
                <a:lnTo>
                  <a:pt x="4285182" y="506481"/>
                </a:lnTo>
                <a:lnTo>
                  <a:pt x="4334037" y="499381"/>
                </a:lnTo>
                <a:lnTo>
                  <a:pt x="4381948" y="485304"/>
                </a:lnTo>
                <a:lnTo>
                  <a:pt x="4422056" y="465441"/>
                </a:lnTo>
                <a:lnTo>
                  <a:pt x="4438777" y="453389"/>
                </a:lnTo>
                <a:lnTo>
                  <a:pt x="4438777" y="430022"/>
                </a:lnTo>
                <a:lnTo>
                  <a:pt x="4274947" y="430022"/>
                </a:lnTo>
                <a:lnTo>
                  <a:pt x="4241466" y="427093"/>
                </a:lnTo>
                <a:lnTo>
                  <a:pt x="4185650" y="403661"/>
                </a:lnTo>
                <a:lnTo>
                  <a:pt x="4145385" y="357753"/>
                </a:lnTo>
                <a:lnTo>
                  <a:pt x="4124862" y="295130"/>
                </a:lnTo>
                <a:lnTo>
                  <a:pt x="4122292" y="257937"/>
                </a:lnTo>
                <a:lnTo>
                  <a:pt x="4124910" y="218789"/>
                </a:lnTo>
                <a:lnTo>
                  <a:pt x="4145813" y="153066"/>
                </a:lnTo>
                <a:lnTo>
                  <a:pt x="4186936" y="104989"/>
                </a:lnTo>
                <a:lnTo>
                  <a:pt x="4244086" y="80414"/>
                </a:lnTo>
                <a:lnTo>
                  <a:pt x="4278376" y="77343"/>
                </a:lnTo>
                <a:lnTo>
                  <a:pt x="4402419" y="77343"/>
                </a:lnTo>
                <a:lnTo>
                  <a:pt x="4417568" y="48260"/>
                </a:lnTo>
                <a:lnTo>
                  <a:pt x="4387776" y="27164"/>
                </a:lnTo>
                <a:lnTo>
                  <a:pt x="4354972" y="12080"/>
                </a:lnTo>
                <a:lnTo>
                  <a:pt x="4319144" y="3022"/>
                </a:lnTo>
                <a:lnTo>
                  <a:pt x="4280281" y="0"/>
                </a:lnTo>
                <a:close/>
              </a:path>
              <a:path w="4439285" h="507365">
                <a:moveTo>
                  <a:pt x="4438777" y="233807"/>
                </a:moveTo>
                <a:lnTo>
                  <a:pt x="4283710" y="233807"/>
                </a:lnTo>
                <a:lnTo>
                  <a:pt x="4283710" y="308101"/>
                </a:lnTo>
                <a:lnTo>
                  <a:pt x="4351655" y="308101"/>
                </a:lnTo>
                <a:lnTo>
                  <a:pt x="4351655" y="404495"/>
                </a:lnTo>
                <a:lnTo>
                  <a:pt x="4335579" y="415663"/>
                </a:lnTo>
                <a:lnTo>
                  <a:pt x="4317444" y="423640"/>
                </a:lnTo>
                <a:lnTo>
                  <a:pt x="4297237" y="428426"/>
                </a:lnTo>
                <a:lnTo>
                  <a:pt x="4274947" y="430022"/>
                </a:lnTo>
                <a:lnTo>
                  <a:pt x="4438777" y="430022"/>
                </a:lnTo>
                <a:lnTo>
                  <a:pt x="4438777" y="233807"/>
                </a:lnTo>
                <a:close/>
              </a:path>
              <a:path w="4439285" h="507365">
                <a:moveTo>
                  <a:pt x="4402419" y="77343"/>
                </a:moveTo>
                <a:lnTo>
                  <a:pt x="4278376" y="77343"/>
                </a:lnTo>
                <a:lnTo>
                  <a:pt x="4290472" y="78198"/>
                </a:lnTo>
                <a:lnTo>
                  <a:pt x="4303712" y="80756"/>
                </a:lnTo>
                <a:lnTo>
                  <a:pt x="4348597" y="97716"/>
                </a:lnTo>
                <a:lnTo>
                  <a:pt x="4381119" y="118237"/>
                </a:lnTo>
                <a:lnTo>
                  <a:pt x="4402419" y="773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593975" y="729487"/>
            <a:ext cx="186690" cy="339725"/>
          </a:xfrm>
          <a:custGeom>
            <a:avLst/>
            <a:gdLst/>
            <a:ahLst/>
            <a:cxnLst/>
            <a:rect l="l" t="t" r="r" b="b"/>
            <a:pathLst>
              <a:path w="186689" h="339725">
                <a:moveTo>
                  <a:pt x="39877" y="0"/>
                </a:moveTo>
                <a:lnTo>
                  <a:pt x="32093" y="142"/>
                </a:lnTo>
                <a:lnTo>
                  <a:pt x="22844" y="571"/>
                </a:lnTo>
                <a:lnTo>
                  <a:pt x="12142" y="1285"/>
                </a:lnTo>
                <a:lnTo>
                  <a:pt x="0" y="2286"/>
                </a:lnTo>
                <a:lnTo>
                  <a:pt x="0" y="337185"/>
                </a:lnTo>
                <a:lnTo>
                  <a:pt x="10767" y="338091"/>
                </a:lnTo>
                <a:lnTo>
                  <a:pt x="21939" y="338724"/>
                </a:lnTo>
                <a:lnTo>
                  <a:pt x="33539" y="339095"/>
                </a:lnTo>
                <a:lnTo>
                  <a:pt x="45593" y="339216"/>
                </a:lnTo>
                <a:lnTo>
                  <a:pt x="76763" y="336218"/>
                </a:lnTo>
                <a:lnTo>
                  <a:pt x="128389" y="312267"/>
                </a:lnTo>
                <a:lnTo>
                  <a:pt x="165179" y="264973"/>
                </a:lnTo>
                <a:lnTo>
                  <a:pt x="183848" y="198004"/>
                </a:lnTo>
                <a:lnTo>
                  <a:pt x="186181" y="157352"/>
                </a:lnTo>
                <a:lnTo>
                  <a:pt x="180329" y="100705"/>
                </a:lnTo>
                <a:lnTo>
                  <a:pt x="162773" y="56647"/>
                </a:lnTo>
                <a:lnTo>
                  <a:pt x="133512" y="25176"/>
                </a:lnTo>
                <a:lnTo>
                  <a:pt x="92547" y="6294"/>
                </a:lnTo>
                <a:lnTo>
                  <a:pt x="39877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426967" y="728218"/>
            <a:ext cx="143763" cy="1421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183123" y="655447"/>
            <a:ext cx="357505" cy="497840"/>
          </a:xfrm>
          <a:custGeom>
            <a:avLst/>
            <a:gdLst/>
            <a:ahLst/>
            <a:cxnLst/>
            <a:rect l="l" t="t" r="r" b="b"/>
            <a:pathLst>
              <a:path w="357504" h="497840">
                <a:moveTo>
                  <a:pt x="0" y="0"/>
                </a:moveTo>
                <a:lnTo>
                  <a:pt x="41783" y="0"/>
                </a:lnTo>
                <a:lnTo>
                  <a:pt x="273558" y="296037"/>
                </a:lnTo>
                <a:lnTo>
                  <a:pt x="273558" y="0"/>
                </a:lnTo>
                <a:lnTo>
                  <a:pt x="357250" y="0"/>
                </a:lnTo>
                <a:lnTo>
                  <a:pt x="357250" y="497331"/>
                </a:lnTo>
                <a:lnTo>
                  <a:pt x="321690" y="497331"/>
                </a:lnTo>
                <a:lnTo>
                  <a:pt x="83692" y="186816"/>
                </a:lnTo>
                <a:lnTo>
                  <a:pt x="83692" y="490981"/>
                </a:lnTo>
                <a:lnTo>
                  <a:pt x="0" y="490981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994275" y="655447"/>
            <a:ext cx="86995" cy="490855"/>
          </a:xfrm>
          <a:custGeom>
            <a:avLst/>
            <a:gdLst/>
            <a:ahLst/>
            <a:cxnLst/>
            <a:rect l="l" t="t" r="r" b="b"/>
            <a:pathLst>
              <a:path w="86995" h="490855">
                <a:moveTo>
                  <a:pt x="0" y="0"/>
                </a:moveTo>
                <a:lnTo>
                  <a:pt x="86995" y="0"/>
                </a:lnTo>
                <a:lnTo>
                  <a:pt x="86995" y="490600"/>
                </a:lnTo>
                <a:lnTo>
                  <a:pt x="0" y="49060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535423" y="655447"/>
            <a:ext cx="357505" cy="497840"/>
          </a:xfrm>
          <a:custGeom>
            <a:avLst/>
            <a:gdLst/>
            <a:ahLst/>
            <a:cxnLst/>
            <a:rect l="l" t="t" r="r" b="b"/>
            <a:pathLst>
              <a:path w="357504" h="497840">
                <a:moveTo>
                  <a:pt x="0" y="0"/>
                </a:moveTo>
                <a:lnTo>
                  <a:pt x="41783" y="0"/>
                </a:lnTo>
                <a:lnTo>
                  <a:pt x="273558" y="296037"/>
                </a:lnTo>
                <a:lnTo>
                  <a:pt x="273558" y="0"/>
                </a:lnTo>
                <a:lnTo>
                  <a:pt x="357250" y="0"/>
                </a:lnTo>
                <a:lnTo>
                  <a:pt x="357250" y="497331"/>
                </a:lnTo>
                <a:lnTo>
                  <a:pt x="321690" y="497331"/>
                </a:lnTo>
                <a:lnTo>
                  <a:pt x="83692" y="186816"/>
                </a:lnTo>
                <a:lnTo>
                  <a:pt x="83692" y="490981"/>
                </a:lnTo>
                <a:lnTo>
                  <a:pt x="0" y="490981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346575" y="655447"/>
            <a:ext cx="86995" cy="490855"/>
          </a:xfrm>
          <a:custGeom>
            <a:avLst/>
            <a:gdLst/>
            <a:ahLst/>
            <a:cxnLst/>
            <a:rect l="l" t="t" r="r" b="b"/>
            <a:pathLst>
              <a:path w="86995" h="490855">
                <a:moveTo>
                  <a:pt x="0" y="0"/>
                </a:moveTo>
                <a:lnTo>
                  <a:pt x="86995" y="0"/>
                </a:lnTo>
                <a:lnTo>
                  <a:pt x="86995" y="490600"/>
                </a:lnTo>
                <a:lnTo>
                  <a:pt x="0" y="49060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965447" y="655447"/>
            <a:ext cx="309245" cy="490855"/>
          </a:xfrm>
          <a:custGeom>
            <a:avLst/>
            <a:gdLst/>
            <a:ahLst/>
            <a:cxnLst/>
            <a:rect l="l" t="t" r="r" b="b"/>
            <a:pathLst>
              <a:path w="309245" h="490855">
                <a:moveTo>
                  <a:pt x="0" y="0"/>
                </a:moveTo>
                <a:lnTo>
                  <a:pt x="86994" y="0"/>
                </a:lnTo>
                <a:lnTo>
                  <a:pt x="86994" y="413257"/>
                </a:lnTo>
                <a:lnTo>
                  <a:pt x="308737" y="413257"/>
                </a:lnTo>
                <a:lnTo>
                  <a:pt x="308737" y="490600"/>
                </a:lnTo>
                <a:lnTo>
                  <a:pt x="0" y="49060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947416" y="655447"/>
            <a:ext cx="313055" cy="490855"/>
          </a:xfrm>
          <a:custGeom>
            <a:avLst/>
            <a:gdLst/>
            <a:ahLst/>
            <a:cxnLst/>
            <a:rect l="l" t="t" r="r" b="b"/>
            <a:pathLst>
              <a:path w="313054" h="490855">
                <a:moveTo>
                  <a:pt x="0" y="0"/>
                </a:moveTo>
                <a:lnTo>
                  <a:pt x="313055" y="0"/>
                </a:lnTo>
                <a:lnTo>
                  <a:pt x="313055" y="77342"/>
                </a:lnTo>
                <a:lnTo>
                  <a:pt x="86994" y="77342"/>
                </a:lnTo>
                <a:lnTo>
                  <a:pt x="86994" y="192277"/>
                </a:lnTo>
                <a:lnTo>
                  <a:pt x="249046" y="192277"/>
                </a:lnTo>
                <a:lnTo>
                  <a:pt x="249046" y="266191"/>
                </a:lnTo>
                <a:lnTo>
                  <a:pt x="86994" y="266191"/>
                </a:lnTo>
                <a:lnTo>
                  <a:pt x="86994" y="413257"/>
                </a:lnTo>
                <a:lnTo>
                  <a:pt x="309371" y="413257"/>
                </a:lnTo>
                <a:lnTo>
                  <a:pt x="309371" y="490600"/>
                </a:lnTo>
                <a:lnTo>
                  <a:pt x="0" y="49060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049779" y="655447"/>
            <a:ext cx="357505" cy="497840"/>
          </a:xfrm>
          <a:custGeom>
            <a:avLst/>
            <a:gdLst/>
            <a:ahLst/>
            <a:cxnLst/>
            <a:rect l="l" t="t" r="r" b="b"/>
            <a:pathLst>
              <a:path w="357505" h="497840">
                <a:moveTo>
                  <a:pt x="0" y="0"/>
                </a:moveTo>
                <a:lnTo>
                  <a:pt x="41782" y="0"/>
                </a:lnTo>
                <a:lnTo>
                  <a:pt x="273557" y="296037"/>
                </a:lnTo>
                <a:lnTo>
                  <a:pt x="273557" y="0"/>
                </a:lnTo>
                <a:lnTo>
                  <a:pt x="357250" y="0"/>
                </a:lnTo>
                <a:lnTo>
                  <a:pt x="357250" y="497331"/>
                </a:lnTo>
                <a:lnTo>
                  <a:pt x="321690" y="497331"/>
                </a:lnTo>
                <a:lnTo>
                  <a:pt x="83693" y="186816"/>
                </a:lnTo>
                <a:lnTo>
                  <a:pt x="83693" y="490981"/>
                </a:lnTo>
                <a:lnTo>
                  <a:pt x="0" y="490981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584960" y="655447"/>
            <a:ext cx="364490" cy="499109"/>
          </a:xfrm>
          <a:custGeom>
            <a:avLst/>
            <a:gdLst/>
            <a:ahLst/>
            <a:cxnLst/>
            <a:rect l="l" t="t" r="r" b="b"/>
            <a:pathLst>
              <a:path w="364489" h="499109">
                <a:moveTo>
                  <a:pt x="0" y="0"/>
                </a:moveTo>
                <a:lnTo>
                  <a:pt x="86995" y="0"/>
                </a:lnTo>
                <a:lnTo>
                  <a:pt x="86995" y="332486"/>
                </a:lnTo>
                <a:lnTo>
                  <a:pt x="88497" y="351369"/>
                </a:lnTo>
                <a:lnTo>
                  <a:pt x="111125" y="396875"/>
                </a:lnTo>
                <a:lnTo>
                  <a:pt x="157416" y="420092"/>
                </a:lnTo>
                <a:lnTo>
                  <a:pt x="177419" y="421639"/>
                </a:lnTo>
                <a:lnTo>
                  <a:pt x="199731" y="420117"/>
                </a:lnTo>
                <a:lnTo>
                  <a:pt x="236497" y="407977"/>
                </a:lnTo>
                <a:lnTo>
                  <a:pt x="270668" y="368585"/>
                </a:lnTo>
                <a:lnTo>
                  <a:pt x="277241" y="330835"/>
                </a:lnTo>
                <a:lnTo>
                  <a:pt x="277241" y="0"/>
                </a:lnTo>
                <a:lnTo>
                  <a:pt x="364235" y="0"/>
                </a:lnTo>
                <a:lnTo>
                  <a:pt x="364235" y="337565"/>
                </a:lnTo>
                <a:lnTo>
                  <a:pt x="361068" y="373332"/>
                </a:lnTo>
                <a:lnTo>
                  <a:pt x="335732" y="432577"/>
                </a:lnTo>
                <a:lnTo>
                  <a:pt x="286031" y="474819"/>
                </a:lnTo>
                <a:lnTo>
                  <a:pt x="218301" y="496294"/>
                </a:lnTo>
                <a:lnTo>
                  <a:pt x="178053" y="498982"/>
                </a:lnTo>
                <a:lnTo>
                  <a:pt x="137812" y="496363"/>
                </a:lnTo>
                <a:lnTo>
                  <a:pt x="71951" y="475408"/>
                </a:lnTo>
                <a:lnTo>
                  <a:pt x="26038" y="433929"/>
                </a:lnTo>
                <a:lnTo>
                  <a:pt x="2885" y="373973"/>
                </a:lnTo>
                <a:lnTo>
                  <a:pt x="0" y="33718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506979" y="652144"/>
            <a:ext cx="363855" cy="494030"/>
          </a:xfrm>
          <a:custGeom>
            <a:avLst/>
            <a:gdLst/>
            <a:ahLst/>
            <a:cxnLst/>
            <a:rect l="l" t="t" r="r" b="b"/>
            <a:pathLst>
              <a:path w="363855" h="494030">
                <a:moveTo>
                  <a:pt x="130809" y="0"/>
                </a:moveTo>
                <a:lnTo>
                  <a:pt x="181651" y="3927"/>
                </a:lnTo>
                <a:lnTo>
                  <a:pt x="226933" y="15700"/>
                </a:lnTo>
                <a:lnTo>
                  <a:pt x="266666" y="35307"/>
                </a:lnTo>
                <a:lnTo>
                  <a:pt x="300863" y="62737"/>
                </a:lnTo>
                <a:lnTo>
                  <a:pt x="328293" y="96720"/>
                </a:lnTo>
                <a:lnTo>
                  <a:pt x="347900" y="135810"/>
                </a:lnTo>
                <a:lnTo>
                  <a:pt x="359673" y="180020"/>
                </a:lnTo>
                <a:lnTo>
                  <a:pt x="363600" y="229362"/>
                </a:lnTo>
                <a:lnTo>
                  <a:pt x="360454" y="284894"/>
                </a:lnTo>
                <a:lnTo>
                  <a:pt x="351013" y="333889"/>
                </a:lnTo>
                <a:lnTo>
                  <a:pt x="335280" y="376348"/>
                </a:lnTo>
                <a:lnTo>
                  <a:pt x="313252" y="412271"/>
                </a:lnTo>
                <a:lnTo>
                  <a:pt x="284931" y="441661"/>
                </a:lnTo>
                <a:lnTo>
                  <a:pt x="250317" y="464518"/>
                </a:lnTo>
                <a:lnTo>
                  <a:pt x="209408" y="480844"/>
                </a:lnTo>
                <a:lnTo>
                  <a:pt x="162207" y="490638"/>
                </a:lnTo>
                <a:lnTo>
                  <a:pt x="108712" y="493902"/>
                </a:lnTo>
                <a:lnTo>
                  <a:pt x="0" y="493902"/>
                </a:lnTo>
                <a:lnTo>
                  <a:pt x="0" y="3682"/>
                </a:lnTo>
                <a:lnTo>
                  <a:pt x="47192" y="2089"/>
                </a:lnTo>
                <a:lnTo>
                  <a:pt x="84740" y="936"/>
                </a:lnTo>
                <a:lnTo>
                  <a:pt x="112621" y="236"/>
                </a:lnTo>
                <a:lnTo>
                  <a:pt x="130809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337559" y="650494"/>
            <a:ext cx="377190" cy="495934"/>
          </a:xfrm>
          <a:custGeom>
            <a:avLst/>
            <a:gdLst/>
            <a:ahLst/>
            <a:cxnLst/>
            <a:rect l="l" t="t" r="r" b="b"/>
            <a:pathLst>
              <a:path w="377189" h="495934">
                <a:moveTo>
                  <a:pt x="135889" y="0"/>
                </a:moveTo>
                <a:lnTo>
                  <a:pt x="192987" y="4012"/>
                </a:lnTo>
                <a:lnTo>
                  <a:pt x="239696" y="16053"/>
                </a:lnTo>
                <a:lnTo>
                  <a:pt x="276018" y="36131"/>
                </a:lnTo>
                <a:lnTo>
                  <a:pt x="301958" y="64252"/>
                </a:lnTo>
                <a:lnTo>
                  <a:pt x="317520" y="100424"/>
                </a:lnTo>
                <a:lnTo>
                  <a:pt x="322706" y="144652"/>
                </a:lnTo>
                <a:lnTo>
                  <a:pt x="321107" y="165913"/>
                </a:lnTo>
                <a:lnTo>
                  <a:pt x="308240" y="205624"/>
                </a:lnTo>
                <a:lnTo>
                  <a:pt x="283213" y="240605"/>
                </a:lnTo>
                <a:lnTo>
                  <a:pt x="250741" y="265854"/>
                </a:lnTo>
                <a:lnTo>
                  <a:pt x="232028" y="274573"/>
                </a:lnTo>
                <a:lnTo>
                  <a:pt x="376936" y="495553"/>
                </a:lnTo>
                <a:lnTo>
                  <a:pt x="276478" y="495553"/>
                </a:lnTo>
                <a:lnTo>
                  <a:pt x="145541" y="292988"/>
                </a:lnTo>
                <a:lnTo>
                  <a:pt x="134731" y="292701"/>
                </a:lnTo>
                <a:lnTo>
                  <a:pt x="121919" y="292211"/>
                </a:lnTo>
                <a:lnTo>
                  <a:pt x="107108" y="291506"/>
                </a:lnTo>
                <a:lnTo>
                  <a:pt x="90297" y="290575"/>
                </a:lnTo>
                <a:lnTo>
                  <a:pt x="90297" y="495553"/>
                </a:lnTo>
                <a:lnTo>
                  <a:pt x="0" y="495553"/>
                </a:lnTo>
                <a:lnTo>
                  <a:pt x="0" y="4952"/>
                </a:lnTo>
                <a:lnTo>
                  <a:pt x="6258" y="4806"/>
                </a:lnTo>
                <a:lnTo>
                  <a:pt x="17780" y="4349"/>
                </a:lnTo>
                <a:lnTo>
                  <a:pt x="34540" y="3559"/>
                </a:lnTo>
                <a:lnTo>
                  <a:pt x="56514" y="2412"/>
                </a:lnTo>
                <a:lnTo>
                  <a:pt x="79972" y="1339"/>
                </a:lnTo>
                <a:lnTo>
                  <a:pt x="101012" y="587"/>
                </a:lnTo>
                <a:lnTo>
                  <a:pt x="119647" y="144"/>
                </a:lnTo>
                <a:lnTo>
                  <a:pt x="135889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616828" y="647065"/>
            <a:ext cx="407034" cy="507365"/>
          </a:xfrm>
          <a:custGeom>
            <a:avLst/>
            <a:gdLst/>
            <a:ahLst/>
            <a:cxnLst/>
            <a:rect l="l" t="t" r="r" b="b"/>
            <a:pathLst>
              <a:path w="407035" h="507365">
                <a:moveTo>
                  <a:pt x="248412" y="0"/>
                </a:moveTo>
                <a:lnTo>
                  <a:pt x="287275" y="3022"/>
                </a:lnTo>
                <a:lnTo>
                  <a:pt x="323103" y="12080"/>
                </a:lnTo>
                <a:lnTo>
                  <a:pt x="355907" y="27164"/>
                </a:lnTo>
                <a:lnTo>
                  <a:pt x="385699" y="48260"/>
                </a:lnTo>
                <a:lnTo>
                  <a:pt x="349250" y="118237"/>
                </a:lnTo>
                <a:lnTo>
                  <a:pt x="340488" y="111380"/>
                </a:lnTo>
                <a:lnTo>
                  <a:pt x="329644" y="104536"/>
                </a:lnTo>
                <a:lnTo>
                  <a:pt x="286226" y="85004"/>
                </a:lnTo>
                <a:lnTo>
                  <a:pt x="246507" y="77343"/>
                </a:lnTo>
                <a:lnTo>
                  <a:pt x="212217" y="80414"/>
                </a:lnTo>
                <a:lnTo>
                  <a:pt x="155067" y="104989"/>
                </a:lnTo>
                <a:lnTo>
                  <a:pt x="113944" y="153066"/>
                </a:lnTo>
                <a:lnTo>
                  <a:pt x="93041" y="218789"/>
                </a:lnTo>
                <a:lnTo>
                  <a:pt x="90424" y="257937"/>
                </a:lnTo>
                <a:lnTo>
                  <a:pt x="92993" y="295130"/>
                </a:lnTo>
                <a:lnTo>
                  <a:pt x="113516" y="357753"/>
                </a:lnTo>
                <a:lnTo>
                  <a:pt x="153781" y="403661"/>
                </a:lnTo>
                <a:lnTo>
                  <a:pt x="209597" y="427093"/>
                </a:lnTo>
                <a:lnTo>
                  <a:pt x="243078" y="430022"/>
                </a:lnTo>
                <a:lnTo>
                  <a:pt x="265368" y="428426"/>
                </a:lnTo>
                <a:lnTo>
                  <a:pt x="303710" y="415663"/>
                </a:lnTo>
                <a:lnTo>
                  <a:pt x="319786" y="308101"/>
                </a:lnTo>
                <a:lnTo>
                  <a:pt x="251841" y="308101"/>
                </a:lnTo>
                <a:lnTo>
                  <a:pt x="251841" y="233807"/>
                </a:lnTo>
                <a:lnTo>
                  <a:pt x="406908" y="233807"/>
                </a:lnTo>
                <a:lnTo>
                  <a:pt x="406908" y="453389"/>
                </a:lnTo>
                <a:lnTo>
                  <a:pt x="371252" y="476075"/>
                </a:lnTo>
                <a:lnTo>
                  <a:pt x="326644" y="493140"/>
                </a:lnTo>
                <a:lnTo>
                  <a:pt x="277717" y="503824"/>
                </a:lnTo>
                <a:lnTo>
                  <a:pt x="228981" y="507364"/>
                </a:lnTo>
                <a:lnTo>
                  <a:pt x="179022" y="503033"/>
                </a:lnTo>
                <a:lnTo>
                  <a:pt x="134492" y="490045"/>
                </a:lnTo>
                <a:lnTo>
                  <a:pt x="95392" y="468413"/>
                </a:lnTo>
                <a:lnTo>
                  <a:pt x="61722" y="438150"/>
                </a:lnTo>
                <a:lnTo>
                  <a:pt x="34718" y="400810"/>
                </a:lnTo>
                <a:lnTo>
                  <a:pt x="15430" y="357933"/>
                </a:lnTo>
                <a:lnTo>
                  <a:pt x="3857" y="309508"/>
                </a:lnTo>
                <a:lnTo>
                  <a:pt x="0" y="255524"/>
                </a:lnTo>
                <a:lnTo>
                  <a:pt x="4212" y="201420"/>
                </a:lnTo>
                <a:lnTo>
                  <a:pt x="16843" y="152638"/>
                </a:lnTo>
                <a:lnTo>
                  <a:pt x="37879" y="109166"/>
                </a:lnTo>
                <a:lnTo>
                  <a:pt x="67310" y="70993"/>
                </a:lnTo>
                <a:lnTo>
                  <a:pt x="103858" y="39969"/>
                </a:lnTo>
                <a:lnTo>
                  <a:pt x="146240" y="17780"/>
                </a:lnTo>
                <a:lnTo>
                  <a:pt x="194433" y="4448"/>
                </a:lnTo>
                <a:lnTo>
                  <a:pt x="248412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535940" y="1697177"/>
            <a:ext cx="7381875" cy="14903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buSzPct val="96875"/>
              <a:buFont typeface="Wingdings"/>
              <a:buChar char=""/>
              <a:tabLst>
                <a:tab pos="200025" algn="l"/>
              </a:tabLst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Underline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“mark the important ideas 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and essential points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from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 original  text.”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66800" y="3810000"/>
            <a:ext cx="6400800" cy="25908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33756" y="512063"/>
            <a:ext cx="7638288" cy="1237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81000" y="533400"/>
            <a:ext cx="7543800" cy="1143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81000" y="533400"/>
            <a:ext cx="7543800" cy="1143000"/>
          </a:xfrm>
          <a:custGeom>
            <a:avLst/>
            <a:gdLst/>
            <a:ahLst/>
            <a:cxnLst/>
            <a:rect l="l" t="t" r="r" b="b"/>
            <a:pathLst>
              <a:path w="7543800" h="1143000">
                <a:moveTo>
                  <a:pt x="0" y="1143000"/>
                </a:moveTo>
                <a:lnTo>
                  <a:pt x="7543800" y="1143000"/>
                </a:lnTo>
                <a:lnTo>
                  <a:pt x="75438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517648" y="859282"/>
            <a:ext cx="2938271" cy="5093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12140" y="1926463"/>
            <a:ext cx="7376159" cy="2465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1310" algn="l"/>
              </a:tabLst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Omit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all the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unnecessary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information 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or long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phrases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which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could be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replaced  by one</a:t>
            </a:r>
            <a:r>
              <a:rPr sz="32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word.</a:t>
            </a:r>
            <a:endParaRPr sz="3200">
              <a:latin typeface="Trebuchet MS"/>
              <a:cs typeface="Trebuchet MS"/>
            </a:endParaRPr>
          </a:p>
          <a:p>
            <a:pPr marL="12700" marR="50165">
              <a:lnSpc>
                <a:spcPct val="100000"/>
              </a:lnSpc>
              <a:buFont typeface="Wingdings"/>
              <a:buChar char=""/>
              <a:tabLst>
                <a:tab pos="298450" algn="l"/>
              </a:tabLst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All the objectives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and adverbs can be 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omitted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order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to make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 good</a:t>
            </a:r>
            <a:r>
              <a:rPr sz="320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precis.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752600" y="4724400"/>
            <a:ext cx="5181600" cy="1905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09955" y="298704"/>
            <a:ext cx="7336535" cy="1237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320040"/>
            <a:ext cx="7242048" cy="1142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320040"/>
            <a:ext cx="7242175" cy="1143000"/>
          </a:xfrm>
          <a:custGeom>
            <a:avLst/>
            <a:gdLst/>
            <a:ahLst/>
            <a:cxnLst/>
            <a:rect l="l" t="t" r="r" b="b"/>
            <a:pathLst>
              <a:path w="7242175" h="1143000">
                <a:moveTo>
                  <a:pt x="0" y="1142999"/>
                </a:moveTo>
                <a:lnTo>
                  <a:pt x="7242048" y="1142999"/>
                </a:lnTo>
                <a:lnTo>
                  <a:pt x="7242048" y="0"/>
                </a:lnTo>
                <a:lnTo>
                  <a:pt x="0" y="0"/>
                </a:lnTo>
                <a:lnTo>
                  <a:pt x="0" y="1142999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997964" y="800480"/>
            <a:ext cx="3791585" cy="514350"/>
          </a:xfrm>
          <a:custGeom>
            <a:avLst/>
            <a:gdLst/>
            <a:ahLst/>
            <a:cxnLst/>
            <a:rect l="l" t="t" r="r" b="b"/>
            <a:pathLst>
              <a:path w="3791585" h="514350">
                <a:moveTo>
                  <a:pt x="130810" y="11684"/>
                </a:moveTo>
                <a:lnTo>
                  <a:pt x="112621" y="11920"/>
                </a:lnTo>
                <a:lnTo>
                  <a:pt x="0" y="15367"/>
                </a:lnTo>
                <a:lnTo>
                  <a:pt x="0" y="505587"/>
                </a:lnTo>
                <a:lnTo>
                  <a:pt x="108712" y="505587"/>
                </a:lnTo>
                <a:lnTo>
                  <a:pt x="162207" y="502322"/>
                </a:lnTo>
                <a:lnTo>
                  <a:pt x="209408" y="492528"/>
                </a:lnTo>
                <a:lnTo>
                  <a:pt x="250317" y="476202"/>
                </a:lnTo>
                <a:lnTo>
                  <a:pt x="284931" y="453345"/>
                </a:lnTo>
                <a:lnTo>
                  <a:pt x="309120" y="428244"/>
                </a:lnTo>
                <a:lnTo>
                  <a:pt x="132587" y="428244"/>
                </a:lnTo>
                <a:lnTo>
                  <a:pt x="120534" y="428122"/>
                </a:lnTo>
                <a:lnTo>
                  <a:pt x="108934" y="427751"/>
                </a:lnTo>
                <a:lnTo>
                  <a:pt x="97762" y="427118"/>
                </a:lnTo>
                <a:lnTo>
                  <a:pt x="86994" y="426212"/>
                </a:lnTo>
                <a:lnTo>
                  <a:pt x="86994" y="91313"/>
                </a:lnTo>
                <a:lnTo>
                  <a:pt x="99137" y="90312"/>
                </a:lnTo>
                <a:lnTo>
                  <a:pt x="109839" y="89598"/>
                </a:lnTo>
                <a:lnTo>
                  <a:pt x="119088" y="89169"/>
                </a:lnTo>
                <a:lnTo>
                  <a:pt x="126873" y="89027"/>
                </a:lnTo>
                <a:lnTo>
                  <a:pt x="312651" y="89027"/>
                </a:lnTo>
                <a:lnTo>
                  <a:pt x="300863" y="74422"/>
                </a:lnTo>
                <a:lnTo>
                  <a:pt x="266666" y="46991"/>
                </a:lnTo>
                <a:lnTo>
                  <a:pt x="226933" y="27384"/>
                </a:lnTo>
                <a:lnTo>
                  <a:pt x="181651" y="15611"/>
                </a:lnTo>
                <a:lnTo>
                  <a:pt x="130810" y="11684"/>
                </a:lnTo>
                <a:close/>
              </a:path>
              <a:path w="3791585" h="514350">
                <a:moveTo>
                  <a:pt x="312651" y="89027"/>
                </a:moveTo>
                <a:lnTo>
                  <a:pt x="126873" y="89027"/>
                </a:lnTo>
                <a:lnTo>
                  <a:pt x="179542" y="95321"/>
                </a:lnTo>
                <a:lnTo>
                  <a:pt x="220507" y="114203"/>
                </a:lnTo>
                <a:lnTo>
                  <a:pt x="249768" y="145674"/>
                </a:lnTo>
                <a:lnTo>
                  <a:pt x="267324" y="189732"/>
                </a:lnTo>
                <a:lnTo>
                  <a:pt x="273177" y="246380"/>
                </a:lnTo>
                <a:lnTo>
                  <a:pt x="270843" y="287031"/>
                </a:lnTo>
                <a:lnTo>
                  <a:pt x="252174" y="354000"/>
                </a:lnTo>
                <a:lnTo>
                  <a:pt x="215384" y="401294"/>
                </a:lnTo>
                <a:lnTo>
                  <a:pt x="163758" y="425245"/>
                </a:lnTo>
                <a:lnTo>
                  <a:pt x="132587" y="428244"/>
                </a:lnTo>
                <a:lnTo>
                  <a:pt x="309120" y="428244"/>
                </a:lnTo>
                <a:lnTo>
                  <a:pt x="335280" y="388032"/>
                </a:lnTo>
                <a:lnTo>
                  <a:pt x="351013" y="345573"/>
                </a:lnTo>
                <a:lnTo>
                  <a:pt x="360454" y="296578"/>
                </a:lnTo>
                <a:lnTo>
                  <a:pt x="363600" y="241046"/>
                </a:lnTo>
                <a:lnTo>
                  <a:pt x="359673" y="191704"/>
                </a:lnTo>
                <a:lnTo>
                  <a:pt x="347900" y="147494"/>
                </a:lnTo>
                <a:lnTo>
                  <a:pt x="328293" y="108404"/>
                </a:lnTo>
                <a:lnTo>
                  <a:pt x="312651" y="89027"/>
                </a:lnTo>
                <a:close/>
              </a:path>
              <a:path w="3791585" h="514350">
                <a:moveTo>
                  <a:pt x="2433828" y="6350"/>
                </a:moveTo>
                <a:lnTo>
                  <a:pt x="2388227" y="10876"/>
                </a:lnTo>
                <a:lnTo>
                  <a:pt x="2347436" y="24463"/>
                </a:lnTo>
                <a:lnTo>
                  <a:pt x="2311455" y="47122"/>
                </a:lnTo>
                <a:lnTo>
                  <a:pt x="2280285" y="78867"/>
                </a:lnTo>
                <a:lnTo>
                  <a:pt x="2255188" y="117088"/>
                </a:lnTo>
                <a:lnTo>
                  <a:pt x="2237247" y="159369"/>
                </a:lnTo>
                <a:lnTo>
                  <a:pt x="2226474" y="205722"/>
                </a:lnTo>
                <a:lnTo>
                  <a:pt x="2222881" y="256159"/>
                </a:lnTo>
                <a:lnTo>
                  <a:pt x="2226169" y="312902"/>
                </a:lnTo>
                <a:lnTo>
                  <a:pt x="2236053" y="363333"/>
                </a:lnTo>
                <a:lnTo>
                  <a:pt x="2252509" y="407338"/>
                </a:lnTo>
                <a:lnTo>
                  <a:pt x="2275586" y="445008"/>
                </a:lnTo>
                <a:lnTo>
                  <a:pt x="2304849" y="475178"/>
                </a:lnTo>
                <a:lnTo>
                  <a:pt x="2339863" y="496728"/>
                </a:lnTo>
                <a:lnTo>
                  <a:pt x="2380616" y="509658"/>
                </a:lnTo>
                <a:lnTo>
                  <a:pt x="2427097" y="513969"/>
                </a:lnTo>
                <a:lnTo>
                  <a:pt x="2477821" y="509611"/>
                </a:lnTo>
                <a:lnTo>
                  <a:pt x="2522378" y="496538"/>
                </a:lnTo>
                <a:lnTo>
                  <a:pt x="2560792" y="474749"/>
                </a:lnTo>
                <a:lnTo>
                  <a:pt x="2593086" y="444246"/>
                </a:lnTo>
                <a:lnTo>
                  <a:pt x="2598237" y="436626"/>
                </a:lnTo>
                <a:lnTo>
                  <a:pt x="2427097" y="436626"/>
                </a:lnTo>
                <a:lnTo>
                  <a:pt x="2401002" y="433673"/>
                </a:lnTo>
                <a:lnTo>
                  <a:pt x="2358624" y="410051"/>
                </a:lnTo>
                <a:lnTo>
                  <a:pt x="2329636" y="363299"/>
                </a:lnTo>
                <a:lnTo>
                  <a:pt x="2315116" y="296709"/>
                </a:lnTo>
                <a:lnTo>
                  <a:pt x="2313305" y="256159"/>
                </a:lnTo>
                <a:lnTo>
                  <a:pt x="2315255" y="218654"/>
                </a:lnTo>
                <a:lnTo>
                  <a:pt x="2330825" y="155789"/>
                </a:lnTo>
                <a:lnTo>
                  <a:pt x="2361711" y="109946"/>
                </a:lnTo>
                <a:lnTo>
                  <a:pt x="2406392" y="86602"/>
                </a:lnTo>
                <a:lnTo>
                  <a:pt x="2433828" y="83693"/>
                </a:lnTo>
                <a:lnTo>
                  <a:pt x="2603607" y="83693"/>
                </a:lnTo>
                <a:lnTo>
                  <a:pt x="2595626" y="71882"/>
                </a:lnTo>
                <a:lnTo>
                  <a:pt x="2564522" y="43211"/>
                </a:lnTo>
                <a:lnTo>
                  <a:pt x="2527204" y="22733"/>
                </a:lnTo>
                <a:lnTo>
                  <a:pt x="2483647" y="10445"/>
                </a:lnTo>
                <a:lnTo>
                  <a:pt x="2433828" y="6350"/>
                </a:lnTo>
                <a:close/>
              </a:path>
              <a:path w="3791585" h="514350">
                <a:moveTo>
                  <a:pt x="2603607" y="83693"/>
                </a:moveTo>
                <a:lnTo>
                  <a:pt x="2433828" y="83693"/>
                </a:lnTo>
                <a:lnTo>
                  <a:pt x="2479639" y="90583"/>
                </a:lnTo>
                <a:lnTo>
                  <a:pt x="2515270" y="111263"/>
                </a:lnTo>
                <a:lnTo>
                  <a:pt x="2540721" y="145744"/>
                </a:lnTo>
                <a:lnTo>
                  <a:pt x="2555991" y="194038"/>
                </a:lnTo>
                <a:lnTo>
                  <a:pt x="2561082" y="256159"/>
                </a:lnTo>
                <a:lnTo>
                  <a:pt x="2558938" y="297547"/>
                </a:lnTo>
                <a:lnTo>
                  <a:pt x="2541793" y="364654"/>
                </a:lnTo>
                <a:lnTo>
                  <a:pt x="2507696" y="410640"/>
                </a:lnTo>
                <a:lnTo>
                  <a:pt x="2457836" y="433742"/>
                </a:lnTo>
                <a:lnTo>
                  <a:pt x="2427097" y="436626"/>
                </a:lnTo>
                <a:lnTo>
                  <a:pt x="2598237" y="436626"/>
                </a:lnTo>
                <a:lnTo>
                  <a:pt x="2618662" y="406409"/>
                </a:lnTo>
                <a:lnTo>
                  <a:pt x="2636916" y="362442"/>
                </a:lnTo>
                <a:lnTo>
                  <a:pt x="2647860" y="312354"/>
                </a:lnTo>
                <a:lnTo>
                  <a:pt x="2651506" y="256159"/>
                </a:lnTo>
                <a:lnTo>
                  <a:pt x="2648007" y="200148"/>
                </a:lnTo>
                <a:lnTo>
                  <a:pt x="2637520" y="150780"/>
                </a:lnTo>
                <a:lnTo>
                  <a:pt x="2620055" y="108033"/>
                </a:lnTo>
                <a:lnTo>
                  <a:pt x="2603607" y="83693"/>
                </a:lnTo>
                <a:close/>
              </a:path>
              <a:path w="3791585" h="514350">
                <a:moveTo>
                  <a:pt x="627888" y="6350"/>
                </a:moveTo>
                <a:lnTo>
                  <a:pt x="582287" y="10876"/>
                </a:lnTo>
                <a:lnTo>
                  <a:pt x="541496" y="24463"/>
                </a:lnTo>
                <a:lnTo>
                  <a:pt x="505515" y="47122"/>
                </a:lnTo>
                <a:lnTo>
                  <a:pt x="474344" y="78867"/>
                </a:lnTo>
                <a:lnTo>
                  <a:pt x="449248" y="117088"/>
                </a:lnTo>
                <a:lnTo>
                  <a:pt x="431307" y="159369"/>
                </a:lnTo>
                <a:lnTo>
                  <a:pt x="420534" y="205722"/>
                </a:lnTo>
                <a:lnTo>
                  <a:pt x="416941" y="256159"/>
                </a:lnTo>
                <a:lnTo>
                  <a:pt x="420229" y="312902"/>
                </a:lnTo>
                <a:lnTo>
                  <a:pt x="430113" y="363333"/>
                </a:lnTo>
                <a:lnTo>
                  <a:pt x="446569" y="407338"/>
                </a:lnTo>
                <a:lnTo>
                  <a:pt x="469646" y="445008"/>
                </a:lnTo>
                <a:lnTo>
                  <a:pt x="498909" y="475178"/>
                </a:lnTo>
                <a:lnTo>
                  <a:pt x="533923" y="496728"/>
                </a:lnTo>
                <a:lnTo>
                  <a:pt x="574676" y="509658"/>
                </a:lnTo>
                <a:lnTo>
                  <a:pt x="621157" y="513969"/>
                </a:lnTo>
                <a:lnTo>
                  <a:pt x="671881" y="509611"/>
                </a:lnTo>
                <a:lnTo>
                  <a:pt x="716438" y="496538"/>
                </a:lnTo>
                <a:lnTo>
                  <a:pt x="754852" y="474749"/>
                </a:lnTo>
                <a:lnTo>
                  <a:pt x="787146" y="444246"/>
                </a:lnTo>
                <a:lnTo>
                  <a:pt x="792297" y="436626"/>
                </a:lnTo>
                <a:lnTo>
                  <a:pt x="621157" y="436626"/>
                </a:lnTo>
                <a:lnTo>
                  <a:pt x="595062" y="433673"/>
                </a:lnTo>
                <a:lnTo>
                  <a:pt x="552684" y="410051"/>
                </a:lnTo>
                <a:lnTo>
                  <a:pt x="523696" y="363299"/>
                </a:lnTo>
                <a:lnTo>
                  <a:pt x="509176" y="296709"/>
                </a:lnTo>
                <a:lnTo>
                  <a:pt x="507365" y="256159"/>
                </a:lnTo>
                <a:lnTo>
                  <a:pt x="509315" y="218654"/>
                </a:lnTo>
                <a:lnTo>
                  <a:pt x="524885" y="155789"/>
                </a:lnTo>
                <a:lnTo>
                  <a:pt x="555771" y="109946"/>
                </a:lnTo>
                <a:lnTo>
                  <a:pt x="600452" y="86602"/>
                </a:lnTo>
                <a:lnTo>
                  <a:pt x="627888" y="83693"/>
                </a:lnTo>
                <a:lnTo>
                  <a:pt x="797667" y="83693"/>
                </a:lnTo>
                <a:lnTo>
                  <a:pt x="789686" y="71882"/>
                </a:lnTo>
                <a:lnTo>
                  <a:pt x="758582" y="43211"/>
                </a:lnTo>
                <a:lnTo>
                  <a:pt x="721264" y="22733"/>
                </a:lnTo>
                <a:lnTo>
                  <a:pt x="677707" y="10445"/>
                </a:lnTo>
                <a:lnTo>
                  <a:pt x="627888" y="6350"/>
                </a:lnTo>
                <a:close/>
              </a:path>
              <a:path w="3791585" h="514350">
                <a:moveTo>
                  <a:pt x="797667" y="83693"/>
                </a:moveTo>
                <a:lnTo>
                  <a:pt x="627888" y="83693"/>
                </a:lnTo>
                <a:lnTo>
                  <a:pt x="673699" y="90583"/>
                </a:lnTo>
                <a:lnTo>
                  <a:pt x="709330" y="111263"/>
                </a:lnTo>
                <a:lnTo>
                  <a:pt x="734781" y="145744"/>
                </a:lnTo>
                <a:lnTo>
                  <a:pt x="750051" y="194038"/>
                </a:lnTo>
                <a:lnTo>
                  <a:pt x="755142" y="256159"/>
                </a:lnTo>
                <a:lnTo>
                  <a:pt x="752998" y="297547"/>
                </a:lnTo>
                <a:lnTo>
                  <a:pt x="735853" y="364654"/>
                </a:lnTo>
                <a:lnTo>
                  <a:pt x="701756" y="410640"/>
                </a:lnTo>
                <a:lnTo>
                  <a:pt x="651896" y="433742"/>
                </a:lnTo>
                <a:lnTo>
                  <a:pt x="621157" y="436626"/>
                </a:lnTo>
                <a:lnTo>
                  <a:pt x="792297" y="436626"/>
                </a:lnTo>
                <a:lnTo>
                  <a:pt x="812722" y="406409"/>
                </a:lnTo>
                <a:lnTo>
                  <a:pt x="830976" y="362442"/>
                </a:lnTo>
                <a:lnTo>
                  <a:pt x="841920" y="312354"/>
                </a:lnTo>
                <a:lnTo>
                  <a:pt x="845566" y="256159"/>
                </a:lnTo>
                <a:lnTo>
                  <a:pt x="842067" y="200148"/>
                </a:lnTo>
                <a:lnTo>
                  <a:pt x="831580" y="150780"/>
                </a:lnTo>
                <a:lnTo>
                  <a:pt x="814115" y="108033"/>
                </a:lnTo>
                <a:lnTo>
                  <a:pt x="797667" y="83693"/>
                </a:lnTo>
                <a:close/>
              </a:path>
              <a:path w="3791585" h="514350">
                <a:moveTo>
                  <a:pt x="3628516" y="92329"/>
                </a:moveTo>
                <a:lnTo>
                  <a:pt x="3541395" y="92329"/>
                </a:lnTo>
                <a:lnTo>
                  <a:pt x="3541395" y="505587"/>
                </a:lnTo>
                <a:lnTo>
                  <a:pt x="3628516" y="505587"/>
                </a:lnTo>
                <a:lnTo>
                  <a:pt x="3628516" y="92329"/>
                </a:lnTo>
                <a:close/>
              </a:path>
              <a:path w="3791585" h="514350">
                <a:moveTo>
                  <a:pt x="3791585" y="14986"/>
                </a:moveTo>
                <a:lnTo>
                  <a:pt x="3385439" y="14986"/>
                </a:lnTo>
                <a:lnTo>
                  <a:pt x="3385439" y="92329"/>
                </a:lnTo>
                <a:lnTo>
                  <a:pt x="3791585" y="92329"/>
                </a:lnTo>
                <a:lnTo>
                  <a:pt x="3791585" y="14986"/>
                </a:lnTo>
                <a:close/>
              </a:path>
              <a:path w="3791585" h="514350">
                <a:moveTo>
                  <a:pt x="3327146" y="14986"/>
                </a:moveTo>
                <a:lnTo>
                  <a:pt x="3240151" y="14986"/>
                </a:lnTo>
                <a:lnTo>
                  <a:pt x="3240151" y="505587"/>
                </a:lnTo>
                <a:lnTo>
                  <a:pt x="3327146" y="505587"/>
                </a:lnTo>
                <a:lnTo>
                  <a:pt x="3327146" y="14986"/>
                </a:lnTo>
                <a:close/>
              </a:path>
              <a:path w="3791585" h="514350">
                <a:moveTo>
                  <a:pt x="2902031" y="241427"/>
                </a:moveTo>
                <a:lnTo>
                  <a:pt x="2821305" y="241427"/>
                </a:lnTo>
                <a:lnTo>
                  <a:pt x="2920111" y="512318"/>
                </a:lnTo>
                <a:lnTo>
                  <a:pt x="2951226" y="512318"/>
                </a:lnTo>
                <a:lnTo>
                  <a:pt x="3012047" y="345567"/>
                </a:lnTo>
                <a:lnTo>
                  <a:pt x="2935478" y="345567"/>
                </a:lnTo>
                <a:lnTo>
                  <a:pt x="2902031" y="241427"/>
                </a:lnTo>
                <a:close/>
              </a:path>
              <a:path w="3791585" h="514350">
                <a:moveTo>
                  <a:pt x="2829306" y="14986"/>
                </a:moveTo>
                <a:lnTo>
                  <a:pt x="2783205" y="14986"/>
                </a:lnTo>
                <a:lnTo>
                  <a:pt x="2684399" y="505968"/>
                </a:lnTo>
                <a:lnTo>
                  <a:pt x="2768473" y="505968"/>
                </a:lnTo>
                <a:lnTo>
                  <a:pt x="2821305" y="241427"/>
                </a:lnTo>
                <a:lnTo>
                  <a:pt x="2902031" y="241427"/>
                </a:lnTo>
                <a:lnTo>
                  <a:pt x="2829306" y="14986"/>
                </a:lnTo>
                <a:close/>
              </a:path>
              <a:path w="3791585" h="514350">
                <a:moveTo>
                  <a:pt x="3131366" y="241427"/>
                </a:moveTo>
                <a:lnTo>
                  <a:pt x="3050032" y="241427"/>
                </a:lnTo>
                <a:lnTo>
                  <a:pt x="3100959" y="505968"/>
                </a:lnTo>
                <a:lnTo>
                  <a:pt x="3185287" y="505968"/>
                </a:lnTo>
                <a:lnTo>
                  <a:pt x="3131366" y="241427"/>
                </a:lnTo>
                <a:close/>
              </a:path>
              <a:path w="3791585" h="514350">
                <a:moveTo>
                  <a:pt x="3085211" y="14986"/>
                </a:moveTo>
                <a:lnTo>
                  <a:pt x="3039364" y="14986"/>
                </a:lnTo>
                <a:lnTo>
                  <a:pt x="2935478" y="345567"/>
                </a:lnTo>
                <a:lnTo>
                  <a:pt x="3012047" y="345567"/>
                </a:lnTo>
                <a:lnTo>
                  <a:pt x="3050032" y="241427"/>
                </a:lnTo>
                <a:lnTo>
                  <a:pt x="3131366" y="241427"/>
                </a:lnTo>
                <a:lnTo>
                  <a:pt x="3085211" y="14986"/>
                </a:lnTo>
                <a:close/>
              </a:path>
              <a:path w="3791585" h="514350">
                <a:moveTo>
                  <a:pt x="1830197" y="92329"/>
                </a:moveTo>
                <a:lnTo>
                  <a:pt x="1743075" y="92329"/>
                </a:lnTo>
                <a:lnTo>
                  <a:pt x="1743075" y="505587"/>
                </a:lnTo>
                <a:lnTo>
                  <a:pt x="1830197" y="505587"/>
                </a:lnTo>
                <a:lnTo>
                  <a:pt x="1830197" y="92329"/>
                </a:lnTo>
                <a:close/>
              </a:path>
              <a:path w="3791585" h="514350">
                <a:moveTo>
                  <a:pt x="1993264" y="14986"/>
                </a:moveTo>
                <a:lnTo>
                  <a:pt x="1587119" y="14986"/>
                </a:lnTo>
                <a:lnTo>
                  <a:pt x="1587119" y="92329"/>
                </a:lnTo>
                <a:lnTo>
                  <a:pt x="1993264" y="92329"/>
                </a:lnTo>
                <a:lnTo>
                  <a:pt x="1993264" y="14986"/>
                </a:lnTo>
                <a:close/>
              </a:path>
              <a:path w="3791585" h="514350">
                <a:moveTo>
                  <a:pt x="1110066" y="201803"/>
                </a:moveTo>
                <a:lnTo>
                  <a:pt x="1005713" y="201803"/>
                </a:lnTo>
                <a:lnTo>
                  <a:pt x="1243711" y="512318"/>
                </a:lnTo>
                <a:lnTo>
                  <a:pt x="1279271" y="512318"/>
                </a:lnTo>
                <a:lnTo>
                  <a:pt x="1279271" y="311023"/>
                </a:lnTo>
                <a:lnTo>
                  <a:pt x="1195578" y="311023"/>
                </a:lnTo>
                <a:lnTo>
                  <a:pt x="1110066" y="201803"/>
                </a:lnTo>
                <a:close/>
              </a:path>
              <a:path w="3791585" h="514350">
                <a:moveTo>
                  <a:pt x="963803" y="14986"/>
                </a:moveTo>
                <a:lnTo>
                  <a:pt x="922019" y="14986"/>
                </a:lnTo>
                <a:lnTo>
                  <a:pt x="922019" y="505968"/>
                </a:lnTo>
                <a:lnTo>
                  <a:pt x="1005713" y="505968"/>
                </a:lnTo>
                <a:lnTo>
                  <a:pt x="1005713" y="201803"/>
                </a:lnTo>
                <a:lnTo>
                  <a:pt x="1110066" y="201803"/>
                </a:lnTo>
                <a:lnTo>
                  <a:pt x="963803" y="14986"/>
                </a:lnTo>
                <a:close/>
              </a:path>
              <a:path w="3791585" h="514350">
                <a:moveTo>
                  <a:pt x="1279271" y="14986"/>
                </a:moveTo>
                <a:lnTo>
                  <a:pt x="1195578" y="14986"/>
                </a:lnTo>
                <a:lnTo>
                  <a:pt x="1195578" y="311023"/>
                </a:lnTo>
                <a:lnTo>
                  <a:pt x="1279271" y="311023"/>
                </a:lnTo>
                <a:lnTo>
                  <a:pt x="1279271" y="14986"/>
                </a:lnTo>
                <a:close/>
              </a:path>
              <a:path w="3791585" h="514350">
                <a:moveTo>
                  <a:pt x="1454785" y="0"/>
                </a:moveTo>
                <a:lnTo>
                  <a:pt x="1431375" y="3383"/>
                </a:lnTo>
                <a:lnTo>
                  <a:pt x="1414668" y="13541"/>
                </a:lnTo>
                <a:lnTo>
                  <a:pt x="1404653" y="30485"/>
                </a:lnTo>
                <a:lnTo>
                  <a:pt x="1401318" y="54229"/>
                </a:lnTo>
                <a:lnTo>
                  <a:pt x="1402341" y="63422"/>
                </a:lnTo>
                <a:lnTo>
                  <a:pt x="1405413" y="72342"/>
                </a:lnTo>
                <a:lnTo>
                  <a:pt x="1410533" y="81000"/>
                </a:lnTo>
                <a:lnTo>
                  <a:pt x="1417701" y="89408"/>
                </a:lnTo>
                <a:lnTo>
                  <a:pt x="1424868" y="97409"/>
                </a:lnTo>
                <a:lnTo>
                  <a:pt x="1429988" y="105029"/>
                </a:lnTo>
                <a:lnTo>
                  <a:pt x="1433060" y="112268"/>
                </a:lnTo>
                <a:lnTo>
                  <a:pt x="1434084" y="119126"/>
                </a:lnTo>
                <a:lnTo>
                  <a:pt x="1434084" y="127635"/>
                </a:lnTo>
                <a:lnTo>
                  <a:pt x="1402917" y="167312"/>
                </a:lnTo>
                <a:lnTo>
                  <a:pt x="1388872" y="178435"/>
                </a:lnTo>
                <a:lnTo>
                  <a:pt x="1416685" y="215646"/>
                </a:lnTo>
                <a:lnTo>
                  <a:pt x="1458283" y="184044"/>
                </a:lnTo>
                <a:lnTo>
                  <a:pt x="1488011" y="148288"/>
                </a:lnTo>
                <a:lnTo>
                  <a:pt x="1505856" y="108364"/>
                </a:lnTo>
                <a:lnTo>
                  <a:pt x="1511808" y="64262"/>
                </a:lnTo>
                <a:lnTo>
                  <a:pt x="1510877" y="50260"/>
                </a:lnTo>
                <a:lnTo>
                  <a:pt x="1488628" y="9751"/>
                </a:lnTo>
                <a:lnTo>
                  <a:pt x="1467621" y="1075"/>
                </a:lnTo>
                <a:lnTo>
                  <a:pt x="145478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084958" y="889508"/>
            <a:ext cx="186690" cy="339725"/>
          </a:xfrm>
          <a:custGeom>
            <a:avLst/>
            <a:gdLst/>
            <a:ahLst/>
            <a:cxnLst/>
            <a:rect l="l" t="t" r="r" b="b"/>
            <a:pathLst>
              <a:path w="186689" h="339725">
                <a:moveTo>
                  <a:pt x="39878" y="0"/>
                </a:moveTo>
                <a:lnTo>
                  <a:pt x="32093" y="142"/>
                </a:lnTo>
                <a:lnTo>
                  <a:pt x="22844" y="571"/>
                </a:lnTo>
                <a:lnTo>
                  <a:pt x="12142" y="1285"/>
                </a:lnTo>
                <a:lnTo>
                  <a:pt x="0" y="2286"/>
                </a:lnTo>
                <a:lnTo>
                  <a:pt x="0" y="337184"/>
                </a:lnTo>
                <a:lnTo>
                  <a:pt x="10767" y="338091"/>
                </a:lnTo>
                <a:lnTo>
                  <a:pt x="21939" y="338724"/>
                </a:lnTo>
                <a:lnTo>
                  <a:pt x="33539" y="339095"/>
                </a:lnTo>
                <a:lnTo>
                  <a:pt x="45593" y="339216"/>
                </a:lnTo>
                <a:lnTo>
                  <a:pt x="76763" y="336218"/>
                </a:lnTo>
                <a:lnTo>
                  <a:pt x="128389" y="312267"/>
                </a:lnTo>
                <a:lnTo>
                  <a:pt x="165179" y="264973"/>
                </a:lnTo>
                <a:lnTo>
                  <a:pt x="183848" y="198004"/>
                </a:lnTo>
                <a:lnTo>
                  <a:pt x="186182" y="157352"/>
                </a:lnTo>
                <a:lnTo>
                  <a:pt x="180329" y="100705"/>
                </a:lnTo>
                <a:lnTo>
                  <a:pt x="162773" y="56647"/>
                </a:lnTo>
                <a:lnTo>
                  <a:pt x="133512" y="25176"/>
                </a:lnTo>
                <a:lnTo>
                  <a:pt x="92547" y="6294"/>
                </a:lnTo>
                <a:lnTo>
                  <a:pt x="39878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311269" y="884174"/>
            <a:ext cx="248285" cy="353060"/>
          </a:xfrm>
          <a:custGeom>
            <a:avLst/>
            <a:gdLst/>
            <a:ahLst/>
            <a:cxnLst/>
            <a:rect l="l" t="t" r="r" b="b"/>
            <a:pathLst>
              <a:path w="248285" h="353059">
                <a:moveTo>
                  <a:pt x="120522" y="0"/>
                </a:moveTo>
                <a:lnTo>
                  <a:pt x="69056" y="11652"/>
                </a:lnTo>
                <a:lnTo>
                  <a:pt x="31114" y="46736"/>
                </a:lnTo>
                <a:lnTo>
                  <a:pt x="7794" y="101504"/>
                </a:lnTo>
                <a:lnTo>
                  <a:pt x="0" y="172465"/>
                </a:lnTo>
                <a:lnTo>
                  <a:pt x="1811" y="213016"/>
                </a:lnTo>
                <a:lnTo>
                  <a:pt x="16341" y="279640"/>
                </a:lnTo>
                <a:lnTo>
                  <a:pt x="45319" y="326358"/>
                </a:lnTo>
                <a:lnTo>
                  <a:pt x="87697" y="349980"/>
                </a:lnTo>
                <a:lnTo>
                  <a:pt x="113791" y="352933"/>
                </a:lnTo>
                <a:lnTo>
                  <a:pt x="144531" y="350049"/>
                </a:lnTo>
                <a:lnTo>
                  <a:pt x="194391" y="326947"/>
                </a:lnTo>
                <a:lnTo>
                  <a:pt x="228488" y="280961"/>
                </a:lnTo>
                <a:lnTo>
                  <a:pt x="245633" y="213854"/>
                </a:lnTo>
                <a:lnTo>
                  <a:pt x="247776" y="172465"/>
                </a:lnTo>
                <a:lnTo>
                  <a:pt x="242686" y="110345"/>
                </a:lnTo>
                <a:lnTo>
                  <a:pt x="227416" y="62051"/>
                </a:lnTo>
                <a:lnTo>
                  <a:pt x="201965" y="27570"/>
                </a:lnTo>
                <a:lnTo>
                  <a:pt x="166334" y="6890"/>
                </a:lnTo>
                <a:lnTo>
                  <a:pt x="120522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505329" y="884174"/>
            <a:ext cx="248285" cy="353060"/>
          </a:xfrm>
          <a:custGeom>
            <a:avLst/>
            <a:gdLst/>
            <a:ahLst/>
            <a:cxnLst/>
            <a:rect l="l" t="t" r="r" b="b"/>
            <a:pathLst>
              <a:path w="248285" h="353059">
                <a:moveTo>
                  <a:pt x="120522" y="0"/>
                </a:moveTo>
                <a:lnTo>
                  <a:pt x="69056" y="11652"/>
                </a:lnTo>
                <a:lnTo>
                  <a:pt x="31114" y="46736"/>
                </a:lnTo>
                <a:lnTo>
                  <a:pt x="7794" y="101504"/>
                </a:lnTo>
                <a:lnTo>
                  <a:pt x="0" y="172465"/>
                </a:lnTo>
                <a:lnTo>
                  <a:pt x="1811" y="213016"/>
                </a:lnTo>
                <a:lnTo>
                  <a:pt x="16341" y="279640"/>
                </a:lnTo>
                <a:lnTo>
                  <a:pt x="45319" y="326358"/>
                </a:lnTo>
                <a:lnTo>
                  <a:pt x="87697" y="349980"/>
                </a:lnTo>
                <a:lnTo>
                  <a:pt x="113791" y="352933"/>
                </a:lnTo>
                <a:lnTo>
                  <a:pt x="144531" y="350049"/>
                </a:lnTo>
                <a:lnTo>
                  <a:pt x="194391" y="326947"/>
                </a:lnTo>
                <a:lnTo>
                  <a:pt x="228488" y="280961"/>
                </a:lnTo>
                <a:lnTo>
                  <a:pt x="245633" y="213854"/>
                </a:lnTo>
                <a:lnTo>
                  <a:pt x="247776" y="172465"/>
                </a:lnTo>
                <a:lnTo>
                  <a:pt x="242686" y="110345"/>
                </a:lnTo>
                <a:lnTo>
                  <a:pt x="227416" y="62051"/>
                </a:lnTo>
                <a:lnTo>
                  <a:pt x="201965" y="27570"/>
                </a:lnTo>
                <a:lnTo>
                  <a:pt x="166334" y="6890"/>
                </a:lnTo>
                <a:lnTo>
                  <a:pt x="120522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383403" y="815466"/>
            <a:ext cx="406400" cy="490855"/>
          </a:xfrm>
          <a:custGeom>
            <a:avLst/>
            <a:gdLst/>
            <a:ahLst/>
            <a:cxnLst/>
            <a:rect l="l" t="t" r="r" b="b"/>
            <a:pathLst>
              <a:path w="406400" h="490855">
                <a:moveTo>
                  <a:pt x="0" y="0"/>
                </a:moveTo>
                <a:lnTo>
                  <a:pt x="406146" y="0"/>
                </a:lnTo>
                <a:lnTo>
                  <a:pt x="406146" y="77343"/>
                </a:lnTo>
                <a:lnTo>
                  <a:pt x="243077" y="77343"/>
                </a:lnTo>
                <a:lnTo>
                  <a:pt x="243077" y="490600"/>
                </a:lnTo>
                <a:lnTo>
                  <a:pt x="155956" y="490600"/>
                </a:lnTo>
                <a:lnTo>
                  <a:pt x="155956" y="77343"/>
                </a:lnTo>
                <a:lnTo>
                  <a:pt x="0" y="77343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238115" y="815466"/>
            <a:ext cx="86995" cy="490855"/>
          </a:xfrm>
          <a:custGeom>
            <a:avLst/>
            <a:gdLst/>
            <a:ahLst/>
            <a:cxnLst/>
            <a:rect l="l" t="t" r="r" b="b"/>
            <a:pathLst>
              <a:path w="86995" h="490855">
                <a:moveTo>
                  <a:pt x="0" y="0"/>
                </a:moveTo>
                <a:lnTo>
                  <a:pt x="86995" y="0"/>
                </a:lnTo>
                <a:lnTo>
                  <a:pt x="86995" y="490600"/>
                </a:lnTo>
                <a:lnTo>
                  <a:pt x="0" y="49060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682363" y="815466"/>
            <a:ext cx="501015" cy="497840"/>
          </a:xfrm>
          <a:custGeom>
            <a:avLst/>
            <a:gdLst/>
            <a:ahLst/>
            <a:cxnLst/>
            <a:rect l="l" t="t" r="r" b="b"/>
            <a:pathLst>
              <a:path w="501014" h="497840">
                <a:moveTo>
                  <a:pt x="98806" y="0"/>
                </a:moveTo>
                <a:lnTo>
                  <a:pt x="144907" y="0"/>
                </a:lnTo>
                <a:lnTo>
                  <a:pt x="251078" y="330581"/>
                </a:lnTo>
                <a:lnTo>
                  <a:pt x="354964" y="0"/>
                </a:lnTo>
                <a:lnTo>
                  <a:pt x="400812" y="0"/>
                </a:lnTo>
                <a:lnTo>
                  <a:pt x="500888" y="490982"/>
                </a:lnTo>
                <a:lnTo>
                  <a:pt x="416560" y="490982"/>
                </a:lnTo>
                <a:lnTo>
                  <a:pt x="365633" y="226441"/>
                </a:lnTo>
                <a:lnTo>
                  <a:pt x="266826" y="497332"/>
                </a:lnTo>
                <a:lnTo>
                  <a:pt x="235712" y="497332"/>
                </a:lnTo>
                <a:lnTo>
                  <a:pt x="136906" y="226441"/>
                </a:lnTo>
                <a:lnTo>
                  <a:pt x="84074" y="490982"/>
                </a:lnTo>
                <a:lnTo>
                  <a:pt x="0" y="490982"/>
                </a:lnTo>
                <a:lnTo>
                  <a:pt x="98806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585083" y="815466"/>
            <a:ext cx="406400" cy="490855"/>
          </a:xfrm>
          <a:custGeom>
            <a:avLst/>
            <a:gdLst/>
            <a:ahLst/>
            <a:cxnLst/>
            <a:rect l="l" t="t" r="r" b="b"/>
            <a:pathLst>
              <a:path w="406400" h="490855">
                <a:moveTo>
                  <a:pt x="0" y="0"/>
                </a:moveTo>
                <a:lnTo>
                  <a:pt x="406145" y="0"/>
                </a:lnTo>
                <a:lnTo>
                  <a:pt x="406145" y="77343"/>
                </a:lnTo>
                <a:lnTo>
                  <a:pt x="243077" y="77343"/>
                </a:lnTo>
                <a:lnTo>
                  <a:pt x="243077" y="490600"/>
                </a:lnTo>
                <a:lnTo>
                  <a:pt x="155955" y="490600"/>
                </a:lnTo>
                <a:lnTo>
                  <a:pt x="155955" y="77343"/>
                </a:lnTo>
                <a:lnTo>
                  <a:pt x="0" y="77343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919983" y="815466"/>
            <a:ext cx="357505" cy="497840"/>
          </a:xfrm>
          <a:custGeom>
            <a:avLst/>
            <a:gdLst/>
            <a:ahLst/>
            <a:cxnLst/>
            <a:rect l="l" t="t" r="r" b="b"/>
            <a:pathLst>
              <a:path w="357504" h="497840">
                <a:moveTo>
                  <a:pt x="0" y="0"/>
                </a:moveTo>
                <a:lnTo>
                  <a:pt x="41783" y="0"/>
                </a:lnTo>
                <a:lnTo>
                  <a:pt x="273558" y="296037"/>
                </a:lnTo>
                <a:lnTo>
                  <a:pt x="273558" y="0"/>
                </a:lnTo>
                <a:lnTo>
                  <a:pt x="357251" y="0"/>
                </a:lnTo>
                <a:lnTo>
                  <a:pt x="357251" y="497332"/>
                </a:lnTo>
                <a:lnTo>
                  <a:pt x="321691" y="497332"/>
                </a:lnTo>
                <a:lnTo>
                  <a:pt x="83693" y="186817"/>
                </a:lnTo>
                <a:lnTo>
                  <a:pt x="83693" y="490982"/>
                </a:lnTo>
                <a:lnTo>
                  <a:pt x="0" y="490982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997964" y="812165"/>
            <a:ext cx="363855" cy="494030"/>
          </a:xfrm>
          <a:custGeom>
            <a:avLst/>
            <a:gdLst/>
            <a:ahLst/>
            <a:cxnLst/>
            <a:rect l="l" t="t" r="r" b="b"/>
            <a:pathLst>
              <a:path w="363855" h="494030">
                <a:moveTo>
                  <a:pt x="130810" y="0"/>
                </a:moveTo>
                <a:lnTo>
                  <a:pt x="181651" y="3927"/>
                </a:lnTo>
                <a:lnTo>
                  <a:pt x="226933" y="15700"/>
                </a:lnTo>
                <a:lnTo>
                  <a:pt x="266666" y="35307"/>
                </a:lnTo>
                <a:lnTo>
                  <a:pt x="300863" y="62737"/>
                </a:lnTo>
                <a:lnTo>
                  <a:pt x="328293" y="96720"/>
                </a:lnTo>
                <a:lnTo>
                  <a:pt x="347900" y="135810"/>
                </a:lnTo>
                <a:lnTo>
                  <a:pt x="359673" y="180020"/>
                </a:lnTo>
                <a:lnTo>
                  <a:pt x="363600" y="229362"/>
                </a:lnTo>
                <a:lnTo>
                  <a:pt x="360454" y="284894"/>
                </a:lnTo>
                <a:lnTo>
                  <a:pt x="351013" y="333889"/>
                </a:lnTo>
                <a:lnTo>
                  <a:pt x="335280" y="376348"/>
                </a:lnTo>
                <a:lnTo>
                  <a:pt x="313252" y="412271"/>
                </a:lnTo>
                <a:lnTo>
                  <a:pt x="284931" y="441661"/>
                </a:lnTo>
                <a:lnTo>
                  <a:pt x="250317" y="464518"/>
                </a:lnTo>
                <a:lnTo>
                  <a:pt x="209408" y="480844"/>
                </a:lnTo>
                <a:lnTo>
                  <a:pt x="162207" y="490638"/>
                </a:lnTo>
                <a:lnTo>
                  <a:pt x="108712" y="493902"/>
                </a:lnTo>
                <a:lnTo>
                  <a:pt x="0" y="493902"/>
                </a:lnTo>
                <a:lnTo>
                  <a:pt x="0" y="3683"/>
                </a:lnTo>
                <a:lnTo>
                  <a:pt x="47192" y="2089"/>
                </a:lnTo>
                <a:lnTo>
                  <a:pt x="84740" y="936"/>
                </a:lnTo>
                <a:lnTo>
                  <a:pt x="112621" y="236"/>
                </a:lnTo>
                <a:lnTo>
                  <a:pt x="13081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220845" y="806830"/>
            <a:ext cx="428625" cy="508000"/>
          </a:xfrm>
          <a:custGeom>
            <a:avLst/>
            <a:gdLst/>
            <a:ahLst/>
            <a:cxnLst/>
            <a:rect l="l" t="t" r="r" b="b"/>
            <a:pathLst>
              <a:path w="428625" h="508000">
                <a:moveTo>
                  <a:pt x="210946" y="0"/>
                </a:moveTo>
                <a:lnTo>
                  <a:pt x="260766" y="4095"/>
                </a:lnTo>
                <a:lnTo>
                  <a:pt x="304323" y="16383"/>
                </a:lnTo>
                <a:lnTo>
                  <a:pt x="341641" y="36861"/>
                </a:lnTo>
                <a:lnTo>
                  <a:pt x="372744" y="65532"/>
                </a:lnTo>
                <a:lnTo>
                  <a:pt x="397174" y="101683"/>
                </a:lnTo>
                <a:lnTo>
                  <a:pt x="414639" y="144430"/>
                </a:lnTo>
                <a:lnTo>
                  <a:pt x="425126" y="193798"/>
                </a:lnTo>
                <a:lnTo>
                  <a:pt x="428625" y="249809"/>
                </a:lnTo>
                <a:lnTo>
                  <a:pt x="424979" y="306004"/>
                </a:lnTo>
                <a:lnTo>
                  <a:pt x="414035" y="356092"/>
                </a:lnTo>
                <a:lnTo>
                  <a:pt x="395781" y="400059"/>
                </a:lnTo>
                <a:lnTo>
                  <a:pt x="370204" y="437896"/>
                </a:lnTo>
                <a:lnTo>
                  <a:pt x="337911" y="468399"/>
                </a:lnTo>
                <a:lnTo>
                  <a:pt x="299497" y="490188"/>
                </a:lnTo>
                <a:lnTo>
                  <a:pt x="254940" y="503261"/>
                </a:lnTo>
                <a:lnTo>
                  <a:pt x="204215" y="507619"/>
                </a:lnTo>
                <a:lnTo>
                  <a:pt x="157735" y="503308"/>
                </a:lnTo>
                <a:lnTo>
                  <a:pt x="116982" y="490378"/>
                </a:lnTo>
                <a:lnTo>
                  <a:pt x="81968" y="468828"/>
                </a:lnTo>
                <a:lnTo>
                  <a:pt x="52704" y="438658"/>
                </a:lnTo>
                <a:lnTo>
                  <a:pt x="29628" y="400988"/>
                </a:lnTo>
                <a:lnTo>
                  <a:pt x="13160" y="356949"/>
                </a:lnTo>
                <a:lnTo>
                  <a:pt x="3288" y="306552"/>
                </a:lnTo>
                <a:lnTo>
                  <a:pt x="0" y="249809"/>
                </a:lnTo>
                <a:lnTo>
                  <a:pt x="3593" y="199372"/>
                </a:lnTo>
                <a:lnTo>
                  <a:pt x="14366" y="153019"/>
                </a:lnTo>
                <a:lnTo>
                  <a:pt x="32307" y="110738"/>
                </a:lnTo>
                <a:lnTo>
                  <a:pt x="57403" y="72517"/>
                </a:lnTo>
                <a:lnTo>
                  <a:pt x="88574" y="40772"/>
                </a:lnTo>
                <a:lnTo>
                  <a:pt x="124555" y="18113"/>
                </a:lnTo>
                <a:lnTo>
                  <a:pt x="165346" y="4526"/>
                </a:lnTo>
                <a:lnTo>
                  <a:pt x="210946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414904" y="806830"/>
            <a:ext cx="428625" cy="508000"/>
          </a:xfrm>
          <a:custGeom>
            <a:avLst/>
            <a:gdLst/>
            <a:ahLst/>
            <a:cxnLst/>
            <a:rect l="l" t="t" r="r" b="b"/>
            <a:pathLst>
              <a:path w="428625" h="508000">
                <a:moveTo>
                  <a:pt x="210946" y="0"/>
                </a:moveTo>
                <a:lnTo>
                  <a:pt x="260766" y="4095"/>
                </a:lnTo>
                <a:lnTo>
                  <a:pt x="304323" y="16383"/>
                </a:lnTo>
                <a:lnTo>
                  <a:pt x="341641" y="36861"/>
                </a:lnTo>
                <a:lnTo>
                  <a:pt x="372744" y="65532"/>
                </a:lnTo>
                <a:lnTo>
                  <a:pt x="397174" y="101683"/>
                </a:lnTo>
                <a:lnTo>
                  <a:pt x="414639" y="144430"/>
                </a:lnTo>
                <a:lnTo>
                  <a:pt x="425126" y="193798"/>
                </a:lnTo>
                <a:lnTo>
                  <a:pt x="428625" y="249809"/>
                </a:lnTo>
                <a:lnTo>
                  <a:pt x="424979" y="306004"/>
                </a:lnTo>
                <a:lnTo>
                  <a:pt x="414035" y="356092"/>
                </a:lnTo>
                <a:lnTo>
                  <a:pt x="395781" y="400059"/>
                </a:lnTo>
                <a:lnTo>
                  <a:pt x="370205" y="437896"/>
                </a:lnTo>
                <a:lnTo>
                  <a:pt x="337911" y="468399"/>
                </a:lnTo>
                <a:lnTo>
                  <a:pt x="299497" y="490188"/>
                </a:lnTo>
                <a:lnTo>
                  <a:pt x="254940" y="503261"/>
                </a:lnTo>
                <a:lnTo>
                  <a:pt x="204215" y="507619"/>
                </a:lnTo>
                <a:lnTo>
                  <a:pt x="157735" y="503308"/>
                </a:lnTo>
                <a:lnTo>
                  <a:pt x="116982" y="490378"/>
                </a:lnTo>
                <a:lnTo>
                  <a:pt x="81968" y="468828"/>
                </a:lnTo>
                <a:lnTo>
                  <a:pt x="52705" y="438658"/>
                </a:lnTo>
                <a:lnTo>
                  <a:pt x="29628" y="400988"/>
                </a:lnTo>
                <a:lnTo>
                  <a:pt x="13160" y="356949"/>
                </a:lnTo>
                <a:lnTo>
                  <a:pt x="3288" y="306552"/>
                </a:lnTo>
                <a:lnTo>
                  <a:pt x="0" y="249809"/>
                </a:lnTo>
                <a:lnTo>
                  <a:pt x="3593" y="199372"/>
                </a:lnTo>
                <a:lnTo>
                  <a:pt x="14366" y="153019"/>
                </a:lnTo>
                <a:lnTo>
                  <a:pt x="32307" y="110738"/>
                </a:lnTo>
                <a:lnTo>
                  <a:pt x="57403" y="72517"/>
                </a:lnTo>
                <a:lnTo>
                  <a:pt x="88574" y="40772"/>
                </a:lnTo>
                <a:lnTo>
                  <a:pt x="124555" y="18113"/>
                </a:lnTo>
                <a:lnTo>
                  <a:pt x="165346" y="4526"/>
                </a:lnTo>
                <a:lnTo>
                  <a:pt x="210946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385946" y="799591"/>
            <a:ext cx="124713" cy="2174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526792" y="4431791"/>
            <a:ext cx="4069079" cy="216408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590800" y="4495800"/>
            <a:ext cx="3886200" cy="19812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571750" y="4476750"/>
            <a:ext cx="3924300" cy="2019300"/>
          </a:xfrm>
          <a:custGeom>
            <a:avLst/>
            <a:gdLst/>
            <a:ahLst/>
            <a:cxnLst/>
            <a:rect l="l" t="t" r="r" b="b"/>
            <a:pathLst>
              <a:path w="3924300" h="2019300">
                <a:moveTo>
                  <a:pt x="0" y="2019300"/>
                </a:moveTo>
                <a:lnTo>
                  <a:pt x="3924300" y="2019300"/>
                </a:lnTo>
                <a:lnTo>
                  <a:pt x="3924300" y="0"/>
                </a:lnTo>
                <a:lnTo>
                  <a:pt x="0" y="0"/>
                </a:lnTo>
                <a:lnTo>
                  <a:pt x="0" y="201930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352800" y="4724400"/>
            <a:ext cx="2514600" cy="15240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612140" y="2231263"/>
            <a:ext cx="6783070" cy="197738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131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While writing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precis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writer 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should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not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omit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 important points  and ideas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which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are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essential to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be 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described.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09955" y="298704"/>
            <a:ext cx="7336535" cy="1237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320040"/>
            <a:ext cx="7242048" cy="1142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320040"/>
            <a:ext cx="7242175" cy="1143000"/>
          </a:xfrm>
          <a:custGeom>
            <a:avLst/>
            <a:gdLst/>
            <a:ahLst/>
            <a:cxnLst/>
            <a:rect l="l" t="t" r="r" b="b"/>
            <a:pathLst>
              <a:path w="7242175" h="1143000">
                <a:moveTo>
                  <a:pt x="0" y="1142999"/>
                </a:moveTo>
                <a:lnTo>
                  <a:pt x="7242048" y="1142999"/>
                </a:lnTo>
                <a:lnTo>
                  <a:pt x="7242048" y="0"/>
                </a:lnTo>
                <a:lnTo>
                  <a:pt x="0" y="0"/>
                </a:lnTo>
                <a:lnTo>
                  <a:pt x="0" y="1142999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618232" y="647065"/>
            <a:ext cx="2474595" cy="507365"/>
          </a:xfrm>
          <a:custGeom>
            <a:avLst/>
            <a:gdLst/>
            <a:ahLst/>
            <a:cxnLst/>
            <a:rect l="l" t="t" r="r" b="b"/>
            <a:pathLst>
              <a:path w="2474595" h="507365">
                <a:moveTo>
                  <a:pt x="2193163" y="8382"/>
                </a:moveTo>
                <a:lnTo>
                  <a:pt x="2106168" y="8382"/>
                </a:lnTo>
                <a:lnTo>
                  <a:pt x="2106168" y="498983"/>
                </a:lnTo>
                <a:lnTo>
                  <a:pt x="2193163" y="498983"/>
                </a:lnTo>
                <a:lnTo>
                  <a:pt x="2193163" y="278002"/>
                </a:lnTo>
                <a:lnTo>
                  <a:pt x="2474468" y="278002"/>
                </a:lnTo>
                <a:lnTo>
                  <a:pt x="2474468" y="200660"/>
                </a:lnTo>
                <a:lnTo>
                  <a:pt x="2193163" y="200660"/>
                </a:lnTo>
                <a:lnTo>
                  <a:pt x="2193163" y="8382"/>
                </a:lnTo>
                <a:close/>
              </a:path>
              <a:path w="2474595" h="507365">
                <a:moveTo>
                  <a:pt x="2474468" y="278002"/>
                </a:moveTo>
                <a:lnTo>
                  <a:pt x="2388362" y="278002"/>
                </a:lnTo>
                <a:lnTo>
                  <a:pt x="2388362" y="498983"/>
                </a:lnTo>
                <a:lnTo>
                  <a:pt x="2474468" y="498983"/>
                </a:lnTo>
                <a:lnTo>
                  <a:pt x="2474468" y="278002"/>
                </a:lnTo>
                <a:close/>
              </a:path>
              <a:path w="2474595" h="507365">
                <a:moveTo>
                  <a:pt x="2474468" y="8382"/>
                </a:moveTo>
                <a:lnTo>
                  <a:pt x="2388362" y="8382"/>
                </a:lnTo>
                <a:lnTo>
                  <a:pt x="2388362" y="200660"/>
                </a:lnTo>
                <a:lnTo>
                  <a:pt x="2474468" y="200660"/>
                </a:lnTo>
                <a:lnTo>
                  <a:pt x="2474468" y="8382"/>
                </a:lnTo>
                <a:close/>
              </a:path>
              <a:path w="2474595" h="507365">
                <a:moveTo>
                  <a:pt x="1886584" y="85725"/>
                </a:moveTo>
                <a:lnTo>
                  <a:pt x="1799463" y="85725"/>
                </a:lnTo>
                <a:lnTo>
                  <a:pt x="1799463" y="498983"/>
                </a:lnTo>
                <a:lnTo>
                  <a:pt x="1886584" y="498983"/>
                </a:lnTo>
                <a:lnTo>
                  <a:pt x="1886584" y="85725"/>
                </a:lnTo>
                <a:close/>
              </a:path>
              <a:path w="2474595" h="507365">
                <a:moveTo>
                  <a:pt x="2049653" y="8382"/>
                </a:moveTo>
                <a:lnTo>
                  <a:pt x="1643507" y="8382"/>
                </a:lnTo>
                <a:lnTo>
                  <a:pt x="1643507" y="85725"/>
                </a:lnTo>
                <a:lnTo>
                  <a:pt x="2049653" y="85725"/>
                </a:lnTo>
                <a:lnTo>
                  <a:pt x="2049653" y="8382"/>
                </a:lnTo>
                <a:close/>
              </a:path>
              <a:path w="2474595" h="507365">
                <a:moveTo>
                  <a:pt x="957666" y="195199"/>
                </a:moveTo>
                <a:lnTo>
                  <a:pt x="853313" y="195199"/>
                </a:lnTo>
                <a:lnTo>
                  <a:pt x="1091310" y="505713"/>
                </a:lnTo>
                <a:lnTo>
                  <a:pt x="1126870" y="505713"/>
                </a:lnTo>
                <a:lnTo>
                  <a:pt x="1126870" y="304419"/>
                </a:lnTo>
                <a:lnTo>
                  <a:pt x="1043178" y="304419"/>
                </a:lnTo>
                <a:lnTo>
                  <a:pt x="957666" y="195199"/>
                </a:lnTo>
                <a:close/>
              </a:path>
              <a:path w="2474595" h="507365">
                <a:moveTo>
                  <a:pt x="811403" y="8382"/>
                </a:moveTo>
                <a:lnTo>
                  <a:pt x="769619" y="8382"/>
                </a:lnTo>
                <a:lnTo>
                  <a:pt x="769619" y="499363"/>
                </a:lnTo>
                <a:lnTo>
                  <a:pt x="853313" y="499363"/>
                </a:lnTo>
                <a:lnTo>
                  <a:pt x="853313" y="195199"/>
                </a:lnTo>
                <a:lnTo>
                  <a:pt x="957666" y="195199"/>
                </a:lnTo>
                <a:lnTo>
                  <a:pt x="811403" y="8382"/>
                </a:lnTo>
                <a:close/>
              </a:path>
              <a:path w="2474595" h="507365">
                <a:moveTo>
                  <a:pt x="1126870" y="8382"/>
                </a:moveTo>
                <a:lnTo>
                  <a:pt x="1043178" y="8382"/>
                </a:lnTo>
                <a:lnTo>
                  <a:pt x="1043178" y="304419"/>
                </a:lnTo>
                <a:lnTo>
                  <a:pt x="1126870" y="304419"/>
                </a:lnTo>
                <a:lnTo>
                  <a:pt x="1126870" y="8382"/>
                </a:lnTo>
                <a:close/>
              </a:path>
              <a:path w="2474595" h="507365">
                <a:moveTo>
                  <a:pt x="692531" y="8382"/>
                </a:moveTo>
                <a:lnTo>
                  <a:pt x="379475" y="8382"/>
                </a:lnTo>
                <a:lnTo>
                  <a:pt x="379475" y="498983"/>
                </a:lnTo>
                <a:lnTo>
                  <a:pt x="688847" y="498983"/>
                </a:lnTo>
                <a:lnTo>
                  <a:pt x="688847" y="421639"/>
                </a:lnTo>
                <a:lnTo>
                  <a:pt x="466470" y="421639"/>
                </a:lnTo>
                <a:lnTo>
                  <a:pt x="466470" y="274574"/>
                </a:lnTo>
                <a:lnTo>
                  <a:pt x="628523" y="274574"/>
                </a:lnTo>
                <a:lnTo>
                  <a:pt x="628523" y="200660"/>
                </a:lnTo>
                <a:lnTo>
                  <a:pt x="466470" y="200660"/>
                </a:lnTo>
                <a:lnTo>
                  <a:pt x="466470" y="85725"/>
                </a:lnTo>
                <a:lnTo>
                  <a:pt x="692531" y="85725"/>
                </a:lnTo>
                <a:lnTo>
                  <a:pt x="692531" y="8382"/>
                </a:lnTo>
                <a:close/>
              </a:path>
              <a:path w="2474595" h="507365">
                <a:moveTo>
                  <a:pt x="86994" y="8382"/>
                </a:moveTo>
                <a:lnTo>
                  <a:pt x="0" y="8382"/>
                </a:lnTo>
                <a:lnTo>
                  <a:pt x="0" y="498983"/>
                </a:lnTo>
                <a:lnTo>
                  <a:pt x="308737" y="498983"/>
                </a:lnTo>
                <a:lnTo>
                  <a:pt x="308737" y="421639"/>
                </a:lnTo>
                <a:lnTo>
                  <a:pt x="86994" y="421639"/>
                </a:lnTo>
                <a:lnTo>
                  <a:pt x="86994" y="8382"/>
                </a:lnTo>
                <a:close/>
              </a:path>
              <a:path w="2474595" h="507365">
                <a:moveTo>
                  <a:pt x="1451737" y="0"/>
                </a:moveTo>
                <a:lnTo>
                  <a:pt x="1397758" y="4448"/>
                </a:lnTo>
                <a:lnTo>
                  <a:pt x="1349565" y="17780"/>
                </a:lnTo>
                <a:lnTo>
                  <a:pt x="1307183" y="39969"/>
                </a:lnTo>
                <a:lnTo>
                  <a:pt x="1270634" y="70993"/>
                </a:lnTo>
                <a:lnTo>
                  <a:pt x="1241204" y="109166"/>
                </a:lnTo>
                <a:lnTo>
                  <a:pt x="1220168" y="152638"/>
                </a:lnTo>
                <a:lnTo>
                  <a:pt x="1207537" y="201420"/>
                </a:lnTo>
                <a:lnTo>
                  <a:pt x="1203325" y="255524"/>
                </a:lnTo>
                <a:lnTo>
                  <a:pt x="1207182" y="309508"/>
                </a:lnTo>
                <a:lnTo>
                  <a:pt x="1218755" y="357933"/>
                </a:lnTo>
                <a:lnTo>
                  <a:pt x="1238043" y="400810"/>
                </a:lnTo>
                <a:lnTo>
                  <a:pt x="1265046" y="438150"/>
                </a:lnTo>
                <a:lnTo>
                  <a:pt x="1298717" y="468413"/>
                </a:lnTo>
                <a:lnTo>
                  <a:pt x="1337818" y="490045"/>
                </a:lnTo>
                <a:lnTo>
                  <a:pt x="1382347" y="503033"/>
                </a:lnTo>
                <a:lnTo>
                  <a:pt x="1432306" y="507364"/>
                </a:lnTo>
                <a:lnTo>
                  <a:pt x="1456638" y="506481"/>
                </a:lnTo>
                <a:lnTo>
                  <a:pt x="1505493" y="499381"/>
                </a:lnTo>
                <a:lnTo>
                  <a:pt x="1553404" y="485304"/>
                </a:lnTo>
                <a:lnTo>
                  <a:pt x="1593512" y="465441"/>
                </a:lnTo>
                <a:lnTo>
                  <a:pt x="1610233" y="453389"/>
                </a:lnTo>
                <a:lnTo>
                  <a:pt x="1610233" y="430022"/>
                </a:lnTo>
                <a:lnTo>
                  <a:pt x="1446403" y="430022"/>
                </a:lnTo>
                <a:lnTo>
                  <a:pt x="1412922" y="427093"/>
                </a:lnTo>
                <a:lnTo>
                  <a:pt x="1357106" y="403661"/>
                </a:lnTo>
                <a:lnTo>
                  <a:pt x="1316841" y="357753"/>
                </a:lnTo>
                <a:lnTo>
                  <a:pt x="1296318" y="295130"/>
                </a:lnTo>
                <a:lnTo>
                  <a:pt x="1293748" y="257937"/>
                </a:lnTo>
                <a:lnTo>
                  <a:pt x="1296366" y="218789"/>
                </a:lnTo>
                <a:lnTo>
                  <a:pt x="1317269" y="153066"/>
                </a:lnTo>
                <a:lnTo>
                  <a:pt x="1358392" y="104989"/>
                </a:lnTo>
                <a:lnTo>
                  <a:pt x="1415542" y="80414"/>
                </a:lnTo>
                <a:lnTo>
                  <a:pt x="1449832" y="77343"/>
                </a:lnTo>
                <a:lnTo>
                  <a:pt x="1573875" y="77343"/>
                </a:lnTo>
                <a:lnTo>
                  <a:pt x="1589023" y="48260"/>
                </a:lnTo>
                <a:lnTo>
                  <a:pt x="1559232" y="27164"/>
                </a:lnTo>
                <a:lnTo>
                  <a:pt x="1526428" y="12080"/>
                </a:lnTo>
                <a:lnTo>
                  <a:pt x="1490600" y="3022"/>
                </a:lnTo>
                <a:lnTo>
                  <a:pt x="1451737" y="0"/>
                </a:lnTo>
                <a:close/>
              </a:path>
              <a:path w="2474595" h="507365">
                <a:moveTo>
                  <a:pt x="1610233" y="233807"/>
                </a:moveTo>
                <a:lnTo>
                  <a:pt x="1455166" y="233807"/>
                </a:lnTo>
                <a:lnTo>
                  <a:pt x="1455166" y="308101"/>
                </a:lnTo>
                <a:lnTo>
                  <a:pt x="1523110" y="308101"/>
                </a:lnTo>
                <a:lnTo>
                  <a:pt x="1523110" y="404495"/>
                </a:lnTo>
                <a:lnTo>
                  <a:pt x="1507035" y="415663"/>
                </a:lnTo>
                <a:lnTo>
                  <a:pt x="1488900" y="423640"/>
                </a:lnTo>
                <a:lnTo>
                  <a:pt x="1468693" y="428426"/>
                </a:lnTo>
                <a:lnTo>
                  <a:pt x="1446403" y="430022"/>
                </a:lnTo>
                <a:lnTo>
                  <a:pt x="1610233" y="430022"/>
                </a:lnTo>
                <a:lnTo>
                  <a:pt x="1610233" y="233807"/>
                </a:lnTo>
                <a:close/>
              </a:path>
              <a:path w="2474595" h="507365">
                <a:moveTo>
                  <a:pt x="1573875" y="77343"/>
                </a:moveTo>
                <a:lnTo>
                  <a:pt x="1449832" y="77343"/>
                </a:lnTo>
                <a:lnTo>
                  <a:pt x="1461928" y="78198"/>
                </a:lnTo>
                <a:lnTo>
                  <a:pt x="1475168" y="80756"/>
                </a:lnTo>
                <a:lnTo>
                  <a:pt x="1520053" y="97716"/>
                </a:lnTo>
                <a:lnTo>
                  <a:pt x="1552575" y="118237"/>
                </a:lnTo>
                <a:lnTo>
                  <a:pt x="1573875" y="773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724400" y="655447"/>
            <a:ext cx="368300" cy="490855"/>
          </a:xfrm>
          <a:custGeom>
            <a:avLst/>
            <a:gdLst/>
            <a:ahLst/>
            <a:cxnLst/>
            <a:rect l="l" t="t" r="r" b="b"/>
            <a:pathLst>
              <a:path w="368300" h="490855">
                <a:moveTo>
                  <a:pt x="0" y="0"/>
                </a:moveTo>
                <a:lnTo>
                  <a:pt x="86995" y="0"/>
                </a:lnTo>
                <a:lnTo>
                  <a:pt x="86995" y="192277"/>
                </a:lnTo>
                <a:lnTo>
                  <a:pt x="282194" y="192277"/>
                </a:lnTo>
                <a:lnTo>
                  <a:pt x="282194" y="0"/>
                </a:lnTo>
                <a:lnTo>
                  <a:pt x="368300" y="0"/>
                </a:lnTo>
                <a:lnTo>
                  <a:pt x="368300" y="490600"/>
                </a:lnTo>
                <a:lnTo>
                  <a:pt x="282194" y="490600"/>
                </a:lnTo>
                <a:lnTo>
                  <a:pt x="282194" y="269620"/>
                </a:lnTo>
                <a:lnTo>
                  <a:pt x="86995" y="269620"/>
                </a:lnTo>
                <a:lnTo>
                  <a:pt x="86995" y="490600"/>
                </a:lnTo>
                <a:lnTo>
                  <a:pt x="0" y="49060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261739" y="655447"/>
            <a:ext cx="406400" cy="490855"/>
          </a:xfrm>
          <a:custGeom>
            <a:avLst/>
            <a:gdLst/>
            <a:ahLst/>
            <a:cxnLst/>
            <a:rect l="l" t="t" r="r" b="b"/>
            <a:pathLst>
              <a:path w="406400" h="490855">
                <a:moveTo>
                  <a:pt x="0" y="0"/>
                </a:moveTo>
                <a:lnTo>
                  <a:pt x="406146" y="0"/>
                </a:lnTo>
                <a:lnTo>
                  <a:pt x="406146" y="77342"/>
                </a:lnTo>
                <a:lnTo>
                  <a:pt x="243077" y="77342"/>
                </a:lnTo>
                <a:lnTo>
                  <a:pt x="243077" y="490600"/>
                </a:lnTo>
                <a:lnTo>
                  <a:pt x="155956" y="490600"/>
                </a:lnTo>
                <a:lnTo>
                  <a:pt x="155956" y="77342"/>
                </a:lnTo>
                <a:lnTo>
                  <a:pt x="0" y="77342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387852" y="655447"/>
            <a:ext cx="357505" cy="497840"/>
          </a:xfrm>
          <a:custGeom>
            <a:avLst/>
            <a:gdLst/>
            <a:ahLst/>
            <a:cxnLst/>
            <a:rect l="l" t="t" r="r" b="b"/>
            <a:pathLst>
              <a:path w="357504" h="497840">
                <a:moveTo>
                  <a:pt x="0" y="0"/>
                </a:moveTo>
                <a:lnTo>
                  <a:pt x="41783" y="0"/>
                </a:lnTo>
                <a:lnTo>
                  <a:pt x="273558" y="296037"/>
                </a:lnTo>
                <a:lnTo>
                  <a:pt x="273558" y="0"/>
                </a:lnTo>
                <a:lnTo>
                  <a:pt x="357250" y="0"/>
                </a:lnTo>
                <a:lnTo>
                  <a:pt x="357250" y="497331"/>
                </a:lnTo>
                <a:lnTo>
                  <a:pt x="321690" y="497331"/>
                </a:lnTo>
                <a:lnTo>
                  <a:pt x="83693" y="186816"/>
                </a:lnTo>
                <a:lnTo>
                  <a:pt x="83693" y="490981"/>
                </a:lnTo>
                <a:lnTo>
                  <a:pt x="0" y="490981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997707" y="655447"/>
            <a:ext cx="313055" cy="490855"/>
          </a:xfrm>
          <a:custGeom>
            <a:avLst/>
            <a:gdLst/>
            <a:ahLst/>
            <a:cxnLst/>
            <a:rect l="l" t="t" r="r" b="b"/>
            <a:pathLst>
              <a:path w="313054" h="490855">
                <a:moveTo>
                  <a:pt x="0" y="0"/>
                </a:moveTo>
                <a:lnTo>
                  <a:pt x="313055" y="0"/>
                </a:lnTo>
                <a:lnTo>
                  <a:pt x="313055" y="77342"/>
                </a:lnTo>
                <a:lnTo>
                  <a:pt x="86994" y="77342"/>
                </a:lnTo>
                <a:lnTo>
                  <a:pt x="86994" y="192277"/>
                </a:lnTo>
                <a:lnTo>
                  <a:pt x="249047" y="192277"/>
                </a:lnTo>
                <a:lnTo>
                  <a:pt x="249047" y="266191"/>
                </a:lnTo>
                <a:lnTo>
                  <a:pt x="86994" y="266191"/>
                </a:lnTo>
                <a:lnTo>
                  <a:pt x="86994" y="413257"/>
                </a:lnTo>
                <a:lnTo>
                  <a:pt x="309371" y="413257"/>
                </a:lnTo>
                <a:lnTo>
                  <a:pt x="309371" y="490600"/>
                </a:lnTo>
                <a:lnTo>
                  <a:pt x="0" y="49060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618232" y="655447"/>
            <a:ext cx="309245" cy="490855"/>
          </a:xfrm>
          <a:custGeom>
            <a:avLst/>
            <a:gdLst/>
            <a:ahLst/>
            <a:cxnLst/>
            <a:rect l="l" t="t" r="r" b="b"/>
            <a:pathLst>
              <a:path w="309244" h="490855">
                <a:moveTo>
                  <a:pt x="0" y="0"/>
                </a:moveTo>
                <a:lnTo>
                  <a:pt x="86994" y="0"/>
                </a:lnTo>
                <a:lnTo>
                  <a:pt x="86994" y="413257"/>
                </a:lnTo>
                <a:lnTo>
                  <a:pt x="308737" y="413257"/>
                </a:lnTo>
                <a:lnTo>
                  <a:pt x="308737" y="490600"/>
                </a:lnTo>
                <a:lnTo>
                  <a:pt x="0" y="49060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821557" y="647065"/>
            <a:ext cx="407034" cy="507365"/>
          </a:xfrm>
          <a:custGeom>
            <a:avLst/>
            <a:gdLst/>
            <a:ahLst/>
            <a:cxnLst/>
            <a:rect l="l" t="t" r="r" b="b"/>
            <a:pathLst>
              <a:path w="407035" h="507365">
                <a:moveTo>
                  <a:pt x="248412" y="0"/>
                </a:moveTo>
                <a:lnTo>
                  <a:pt x="287275" y="3022"/>
                </a:lnTo>
                <a:lnTo>
                  <a:pt x="323103" y="12080"/>
                </a:lnTo>
                <a:lnTo>
                  <a:pt x="355907" y="27164"/>
                </a:lnTo>
                <a:lnTo>
                  <a:pt x="385698" y="48260"/>
                </a:lnTo>
                <a:lnTo>
                  <a:pt x="349250" y="118237"/>
                </a:lnTo>
                <a:lnTo>
                  <a:pt x="340488" y="111380"/>
                </a:lnTo>
                <a:lnTo>
                  <a:pt x="329644" y="104536"/>
                </a:lnTo>
                <a:lnTo>
                  <a:pt x="286226" y="85004"/>
                </a:lnTo>
                <a:lnTo>
                  <a:pt x="246506" y="77343"/>
                </a:lnTo>
                <a:lnTo>
                  <a:pt x="212216" y="80414"/>
                </a:lnTo>
                <a:lnTo>
                  <a:pt x="155066" y="104989"/>
                </a:lnTo>
                <a:lnTo>
                  <a:pt x="113944" y="153066"/>
                </a:lnTo>
                <a:lnTo>
                  <a:pt x="93041" y="218789"/>
                </a:lnTo>
                <a:lnTo>
                  <a:pt x="90423" y="257937"/>
                </a:lnTo>
                <a:lnTo>
                  <a:pt x="92993" y="295130"/>
                </a:lnTo>
                <a:lnTo>
                  <a:pt x="113516" y="357753"/>
                </a:lnTo>
                <a:lnTo>
                  <a:pt x="153781" y="403661"/>
                </a:lnTo>
                <a:lnTo>
                  <a:pt x="209597" y="427093"/>
                </a:lnTo>
                <a:lnTo>
                  <a:pt x="243077" y="430022"/>
                </a:lnTo>
                <a:lnTo>
                  <a:pt x="265368" y="428426"/>
                </a:lnTo>
                <a:lnTo>
                  <a:pt x="303710" y="415663"/>
                </a:lnTo>
                <a:lnTo>
                  <a:pt x="319785" y="308101"/>
                </a:lnTo>
                <a:lnTo>
                  <a:pt x="251840" y="308101"/>
                </a:lnTo>
                <a:lnTo>
                  <a:pt x="251840" y="233807"/>
                </a:lnTo>
                <a:lnTo>
                  <a:pt x="406907" y="233807"/>
                </a:lnTo>
                <a:lnTo>
                  <a:pt x="406907" y="453389"/>
                </a:lnTo>
                <a:lnTo>
                  <a:pt x="371252" y="476075"/>
                </a:lnTo>
                <a:lnTo>
                  <a:pt x="326643" y="493140"/>
                </a:lnTo>
                <a:lnTo>
                  <a:pt x="277717" y="503824"/>
                </a:lnTo>
                <a:lnTo>
                  <a:pt x="228980" y="507364"/>
                </a:lnTo>
                <a:lnTo>
                  <a:pt x="179022" y="503033"/>
                </a:lnTo>
                <a:lnTo>
                  <a:pt x="134492" y="490045"/>
                </a:lnTo>
                <a:lnTo>
                  <a:pt x="95392" y="468413"/>
                </a:lnTo>
                <a:lnTo>
                  <a:pt x="61721" y="438150"/>
                </a:lnTo>
                <a:lnTo>
                  <a:pt x="34718" y="400810"/>
                </a:lnTo>
                <a:lnTo>
                  <a:pt x="15430" y="357933"/>
                </a:lnTo>
                <a:lnTo>
                  <a:pt x="3857" y="309508"/>
                </a:lnTo>
                <a:lnTo>
                  <a:pt x="0" y="255524"/>
                </a:lnTo>
                <a:lnTo>
                  <a:pt x="4212" y="201420"/>
                </a:lnTo>
                <a:lnTo>
                  <a:pt x="16843" y="152638"/>
                </a:lnTo>
                <a:lnTo>
                  <a:pt x="37879" y="109166"/>
                </a:lnTo>
                <a:lnTo>
                  <a:pt x="67309" y="70993"/>
                </a:lnTo>
                <a:lnTo>
                  <a:pt x="103858" y="39969"/>
                </a:lnTo>
                <a:lnTo>
                  <a:pt x="146240" y="17780"/>
                </a:lnTo>
                <a:lnTo>
                  <a:pt x="194433" y="4448"/>
                </a:lnTo>
                <a:lnTo>
                  <a:pt x="248412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83540" y="1774063"/>
            <a:ext cx="4193540" cy="39281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0675" algn="l"/>
                <a:tab pos="1160145" algn="l"/>
              </a:tabLst>
            </a:pPr>
            <a:r>
              <a:rPr sz="3200" spc="-20" dirty="0">
                <a:solidFill>
                  <a:srgbClr val="FFFFFF"/>
                </a:solidFill>
                <a:latin typeface="Trebuchet MS"/>
                <a:cs typeface="Trebuchet MS"/>
              </a:rPr>
              <a:t>Keep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fact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your 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mind	that the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length  of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 precis be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one 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third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 original  passage.</a:t>
            </a:r>
            <a:endParaRPr sz="3200">
              <a:latin typeface="Trebuchet MS"/>
              <a:cs typeface="Trebuchet MS"/>
            </a:endParaRPr>
          </a:p>
          <a:p>
            <a:pPr marL="12700" marR="290195">
              <a:lnSpc>
                <a:spcPct val="100000"/>
              </a:lnSpc>
              <a:buFont typeface="Wingdings"/>
              <a:buChar char=""/>
              <a:tabLst>
                <a:tab pos="320675" algn="l"/>
              </a:tabLst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Count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words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if  you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find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that it is too 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long.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105400" y="1905000"/>
            <a:ext cx="3048000" cy="32766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955" y="298704"/>
            <a:ext cx="7336535" cy="12374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320040"/>
            <a:ext cx="7242048" cy="11429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57200" y="320040"/>
            <a:ext cx="7242175" cy="1143000"/>
          </a:xfrm>
          <a:custGeom>
            <a:avLst/>
            <a:gdLst/>
            <a:ahLst/>
            <a:cxnLst/>
            <a:rect l="l" t="t" r="r" b="b"/>
            <a:pathLst>
              <a:path w="7242175" h="1143000">
                <a:moveTo>
                  <a:pt x="0" y="1142999"/>
                </a:moveTo>
                <a:lnTo>
                  <a:pt x="7242048" y="1142999"/>
                </a:lnTo>
                <a:lnTo>
                  <a:pt x="7242048" y="0"/>
                </a:lnTo>
                <a:lnTo>
                  <a:pt x="0" y="0"/>
                </a:lnTo>
                <a:lnTo>
                  <a:pt x="0" y="1142999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97089" y="618236"/>
            <a:ext cx="6049505" cy="56540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612140" y="2383663"/>
            <a:ext cx="6959600" cy="197738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3200" spc="-25" dirty="0"/>
              <a:t>Precis </a:t>
            </a:r>
            <a:r>
              <a:rPr sz="3200" dirty="0"/>
              <a:t>should </a:t>
            </a:r>
            <a:r>
              <a:rPr sz="3200" spc="-5" dirty="0"/>
              <a:t>be </a:t>
            </a:r>
            <a:r>
              <a:rPr sz="3200" dirty="0"/>
              <a:t>written </a:t>
            </a:r>
            <a:r>
              <a:rPr sz="3200" spc="-5" dirty="0"/>
              <a:t>in indirect  </a:t>
            </a:r>
            <a:r>
              <a:rPr sz="3200" dirty="0"/>
              <a:t>speech. </a:t>
            </a:r>
            <a:r>
              <a:rPr sz="3200" spc="-5" dirty="0"/>
              <a:t>If </a:t>
            </a:r>
            <a:r>
              <a:rPr sz="3200" dirty="0"/>
              <a:t>there </a:t>
            </a:r>
            <a:r>
              <a:rPr sz="3200" spc="-5" dirty="0"/>
              <a:t>is </a:t>
            </a:r>
            <a:r>
              <a:rPr sz="3200" dirty="0"/>
              <a:t>direct speech </a:t>
            </a:r>
            <a:r>
              <a:rPr sz="3200" spc="-5" dirty="0"/>
              <a:t>in  the passage </a:t>
            </a:r>
            <a:r>
              <a:rPr sz="3200" dirty="0"/>
              <a:t>, </a:t>
            </a:r>
            <a:r>
              <a:rPr sz="3200" spc="-5" dirty="0"/>
              <a:t>it </a:t>
            </a:r>
            <a:r>
              <a:rPr sz="3200" dirty="0"/>
              <a:t>should </a:t>
            </a:r>
            <a:r>
              <a:rPr sz="3200" spc="-5" dirty="0"/>
              <a:t>be </a:t>
            </a:r>
            <a:r>
              <a:rPr sz="3200" dirty="0"/>
              <a:t>into </a:t>
            </a:r>
            <a:r>
              <a:rPr sz="3200" spc="-5" dirty="0"/>
              <a:t>change  in indirect</a:t>
            </a:r>
            <a:r>
              <a:rPr sz="3200" dirty="0"/>
              <a:t> speech.</a:t>
            </a:r>
            <a:endParaRPr sz="32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955" y="298704"/>
            <a:ext cx="7336535" cy="12374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320040"/>
            <a:ext cx="7242048" cy="11429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57200" y="320040"/>
            <a:ext cx="7242175" cy="1143000"/>
          </a:xfrm>
          <a:custGeom>
            <a:avLst/>
            <a:gdLst/>
            <a:ahLst/>
            <a:cxnLst/>
            <a:rect l="l" t="t" r="r" b="b"/>
            <a:pathLst>
              <a:path w="7242175" h="1143000">
                <a:moveTo>
                  <a:pt x="0" y="1142999"/>
                </a:moveTo>
                <a:lnTo>
                  <a:pt x="7242048" y="1142999"/>
                </a:lnTo>
                <a:lnTo>
                  <a:pt x="7242048" y="0"/>
                </a:lnTo>
                <a:lnTo>
                  <a:pt x="0" y="0"/>
                </a:lnTo>
                <a:lnTo>
                  <a:pt x="0" y="1142999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61923" y="617855"/>
            <a:ext cx="4443552" cy="56578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612140" y="2459863"/>
            <a:ext cx="7064375" cy="1489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3200" dirty="0"/>
              <a:t>A precis should </a:t>
            </a:r>
            <a:r>
              <a:rPr sz="3200" spc="-5" dirty="0"/>
              <a:t>be </a:t>
            </a:r>
            <a:r>
              <a:rPr sz="3200" dirty="0"/>
              <a:t>written </a:t>
            </a:r>
            <a:r>
              <a:rPr sz="3200" spc="-5" dirty="0"/>
              <a:t>in </a:t>
            </a:r>
            <a:r>
              <a:rPr sz="3200" dirty="0"/>
              <a:t>your own  </a:t>
            </a:r>
            <a:r>
              <a:rPr sz="3200" spc="-5" dirty="0"/>
              <a:t>words </a:t>
            </a:r>
            <a:r>
              <a:rPr sz="3200" dirty="0"/>
              <a:t>and should </a:t>
            </a:r>
            <a:r>
              <a:rPr sz="3200" spc="-5" dirty="0"/>
              <a:t>abstain </a:t>
            </a:r>
            <a:r>
              <a:rPr sz="3200" dirty="0"/>
              <a:t>from  </a:t>
            </a:r>
            <a:r>
              <a:rPr sz="3200" spc="-5" dirty="0"/>
              <a:t>borrowing </a:t>
            </a:r>
            <a:r>
              <a:rPr sz="3200" dirty="0"/>
              <a:t>words from original</a:t>
            </a:r>
            <a:r>
              <a:rPr sz="3200" spc="5" dirty="0"/>
              <a:t> </a:t>
            </a:r>
            <a:r>
              <a:rPr sz="3200" spc="-5" dirty="0"/>
              <a:t>passage</a:t>
            </a:r>
            <a:endParaRPr sz="32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955" y="298704"/>
            <a:ext cx="7336535" cy="12374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320040"/>
            <a:ext cx="7242048" cy="11429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57200" y="320040"/>
            <a:ext cx="7242175" cy="1143000"/>
          </a:xfrm>
          <a:custGeom>
            <a:avLst/>
            <a:gdLst/>
            <a:ahLst/>
            <a:cxnLst/>
            <a:rect l="l" t="t" r="r" b="b"/>
            <a:pathLst>
              <a:path w="7242175" h="1143000">
                <a:moveTo>
                  <a:pt x="0" y="1142999"/>
                </a:moveTo>
                <a:lnTo>
                  <a:pt x="7242048" y="1142999"/>
                </a:lnTo>
                <a:lnTo>
                  <a:pt x="7242048" y="0"/>
                </a:lnTo>
                <a:lnTo>
                  <a:pt x="0" y="0"/>
                </a:lnTo>
                <a:lnTo>
                  <a:pt x="0" y="1142999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5955" y="668147"/>
            <a:ext cx="6815074" cy="46202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35940" y="2566238"/>
            <a:ext cx="6687820" cy="1489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114300">
              <a:lnSpc>
                <a:spcPct val="100000"/>
              </a:lnSpc>
              <a:spcBef>
                <a:spcPts val="105"/>
              </a:spcBef>
            </a:pPr>
            <a:r>
              <a:rPr sz="3200" spc="-125" dirty="0"/>
              <a:t>You </a:t>
            </a:r>
            <a:r>
              <a:rPr sz="3200" spc="-5" dirty="0"/>
              <a:t>are not </a:t>
            </a:r>
            <a:r>
              <a:rPr sz="3200" dirty="0"/>
              <a:t>supposed to give </a:t>
            </a:r>
            <a:r>
              <a:rPr sz="3200" spc="-5" dirty="0"/>
              <a:t>any  comments </a:t>
            </a:r>
            <a:r>
              <a:rPr sz="3200" dirty="0"/>
              <a:t>, </a:t>
            </a:r>
            <a:r>
              <a:rPr sz="3200" spc="-5" dirty="0"/>
              <a:t>appreciative, critical </a:t>
            </a:r>
            <a:r>
              <a:rPr sz="3200" dirty="0"/>
              <a:t>on  </a:t>
            </a:r>
            <a:r>
              <a:rPr sz="3200" spc="-5" dirty="0"/>
              <a:t>the ideas </a:t>
            </a:r>
            <a:r>
              <a:rPr sz="3200" dirty="0"/>
              <a:t>expressed </a:t>
            </a:r>
            <a:r>
              <a:rPr sz="3200" spc="-5" dirty="0"/>
              <a:t>in the</a:t>
            </a:r>
            <a:r>
              <a:rPr sz="3200" spc="5" dirty="0"/>
              <a:t> </a:t>
            </a:r>
            <a:r>
              <a:rPr sz="3200" spc="-5" dirty="0"/>
              <a:t>passage.</a:t>
            </a:r>
            <a:endParaRPr sz="32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09955" y="298704"/>
            <a:ext cx="7336535" cy="1237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320040"/>
            <a:ext cx="7242048" cy="1142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320040"/>
            <a:ext cx="7242175" cy="1143000"/>
          </a:xfrm>
          <a:custGeom>
            <a:avLst/>
            <a:gdLst/>
            <a:ahLst/>
            <a:cxnLst/>
            <a:rect l="l" t="t" r="r" b="b"/>
            <a:pathLst>
              <a:path w="7242175" h="1143000">
                <a:moveTo>
                  <a:pt x="0" y="1142999"/>
                </a:moveTo>
                <a:lnTo>
                  <a:pt x="7242048" y="1142999"/>
                </a:lnTo>
                <a:lnTo>
                  <a:pt x="7242048" y="0"/>
                </a:lnTo>
                <a:lnTo>
                  <a:pt x="0" y="0"/>
                </a:lnTo>
                <a:lnTo>
                  <a:pt x="0" y="1142999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87971" y="617855"/>
            <a:ext cx="6435280" cy="56578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59740" y="1620977"/>
            <a:ext cx="7310755" cy="24657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20040" indent="-307975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0675" algn="l"/>
              </a:tabLst>
            </a:pPr>
            <a:r>
              <a:rPr sz="3200" spc="-25" dirty="0">
                <a:solidFill>
                  <a:srgbClr val="FFFFFF"/>
                </a:solidFill>
                <a:latin typeface="Trebuchet MS"/>
                <a:cs typeface="Trebuchet MS"/>
              </a:rPr>
              <a:t>Precis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should </a:t>
            </a:r>
            <a:r>
              <a:rPr sz="3200" spc="5" dirty="0">
                <a:solidFill>
                  <a:srgbClr val="FFFFFF"/>
                </a:solidFill>
                <a:latin typeface="Trebuchet MS"/>
                <a:cs typeface="Trebuchet MS"/>
              </a:rPr>
              <a:t>be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paragraph</a:t>
            </a:r>
            <a:r>
              <a:rPr sz="3200" spc="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form.</a:t>
            </a:r>
            <a:endParaRPr sz="32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FFFF"/>
              </a:buClr>
              <a:buFont typeface="Wingdings"/>
              <a:buChar char=""/>
            </a:pPr>
            <a:endParaRPr sz="33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  <a:buFont typeface="Wingdings"/>
              <a:buChar char=""/>
              <a:tabLst>
                <a:tab pos="313055" algn="l"/>
              </a:tabLst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There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may be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one or more paragraphs  in original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passage but your precis 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should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be in only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one</a:t>
            </a:r>
            <a:r>
              <a:rPr sz="32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paragraph.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09955" y="298704"/>
            <a:ext cx="7336535" cy="1237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320040"/>
            <a:ext cx="7242048" cy="1142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320040"/>
            <a:ext cx="7242175" cy="1143000"/>
          </a:xfrm>
          <a:custGeom>
            <a:avLst/>
            <a:gdLst/>
            <a:ahLst/>
            <a:cxnLst/>
            <a:rect l="l" t="t" r="r" b="b"/>
            <a:pathLst>
              <a:path w="7242175" h="1143000">
                <a:moveTo>
                  <a:pt x="0" y="1142999"/>
                </a:moveTo>
                <a:lnTo>
                  <a:pt x="7242048" y="1142999"/>
                </a:lnTo>
                <a:lnTo>
                  <a:pt x="7242048" y="0"/>
                </a:lnTo>
                <a:lnTo>
                  <a:pt x="0" y="0"/>
                </a:lnTo>
                <a:lnTo>
                  <a:pt x="0" y="1142999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22577" y="645922"/>
            <a:ext cx="5701538" cy="5093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35940" y="1926463"/>
            <a:ext cx="6924675" cy="2465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298450" algn="l"/>
                <a:tab pos="1250315" algn="l"/>
              </a:tabLst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 precis should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be written in past 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tense	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but in case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‘Universal </a:t>
            </a:r>
            <a:r>
              <a:rPr sz="3200" spc="-60" dirty="0">
                <a:solidFill>
                  <a:srgbClr val="FFFFFF"/>
                </a:solidFill>
                <a:latin typeface="Trebuchet MS"/>
                <a:cs typeface="Trebuchet MS"/>
              </a:rPr>
              <a:t>Truth’ 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present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tense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should be</a:t>
            </a: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used.</a:t>
            </a:r>
            <a:endParaRPr sz="32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FFFF"/>
              </a:buClr>
              <a:buFont typeface="Wingdings"/>
              <a:buChar char=""/>
            </a:pPr>
            <a:endParaRPr sz="3300">
              <a:latin typeface="Times New Roman"/>
              <a:cs typeface="Times New Roman"/>
            </a:endParaRPr>
          </a:p>
          <a:p>
            <a:pPr marL="297815" indent="-285750">
              <a:lnSpc>
                <a:spcPct val="100000"/>
              </a:lnSpc>
              <a:buFont typeface="Wingdings"/>
              <a:buChar char=""/>
              <a:tabLst>
                <a:tab pos="298450" algn="l"/>
              </a:tabLst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Always use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third</a:t>
            </a:r>
            <a:r>
              <a:rPr sz="320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person.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09955" y="298704"/>
            <a:ext cx="7336535" cy="1237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320040"/>
            <a:ext cx="7242048" cy="1142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320040"/>
            <a:ext cx="7242175" cy="1143000"/>
          </a:xfrm>
          <a:custGeom>
            <a:avLst/>
            <a:gdLst/>
            <a:ahLst/>
            <a:cxnLst/>
            <a:rect l="l" t="t" r="r" b="b"/>
            <a:pathLst>
              <a:path w="7242175" h="1143000">
                <a:moveTo>
                  <a:pt x="0" y="1142999"/>
                </a:moveTo>
                <a:lnTo>
                  <a:pt x="7242048" y="1142999"/>
                </a:lnTo>
                <a:lnTo>
                  <a:pt x="7242048" y="0"/>
                </a:lnTo>
                <a:lnTo>
                  <a:pt x="0" y="0"/>
                </a:lnTo>
                <a:lnTo>
                  <a:pt x="0" y="1142999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573" y="668147"/>
            <a:ext cx="6954443" cy="46202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35940" y="1926463"/>
            <a:ext cx="6947534" cy="2952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While writing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320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precis:</a:t>
            </a:r>
            <a:endParaRPr sz="3200">
              <a:latin typeface="Trebuchet MS"/>
              <a:cs typeface="Trebuchet MS"/>
            </a:endParaRPr>
          </a:p>
          <a:p>
            <a:pPr marL="12700" marR="117475">
              <a:lnSpc>
                <a:spcPct val="100000"/>
              </a:lnSpc>
              <a:buFont typeface="Wingdings"/>
              <a:buChar char=""/>
              <a:tabLst>
                <a:tab pos="32131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Don’t change the meaning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precis  but it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should be written in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your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own 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words.</a:t>
            </a:r>
            <a:endParaRPr sz="320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  <a:buFont typeface="Wingdings"/>
              <a:buChar char=""/>
              <a:tabLst>
                <a:tab pos="313690" algn="l"/>
              </a:tabLst>
            </a:pPr>
            <a:r>
              <a:rPr sz="3200" spc="-114" dirty="0">
                <a:solidFill>
                  <a:srgbClr val="FFFFFF"/>
                </a:solidFill>
                <a:latin typeface="Trebuchet MS"/>
                <a:cs typeface="Trebuchet MS"/>
              </a:rPr>
              <a:t>Try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to abstain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from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borrowing words 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from original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 passage.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90727" y="364236"/>
            <a:ext cx="7629144" cy="11673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31431" y="620522"/>
            <a:ext cx="5573153" cy="54317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35940" y="1774063"/>
            <a:ext cx="7012305" cy="2952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13690" algn="l"/>
                <a:tab pos="1240155" algn="l"/>
              </a:tabLst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The	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term precis is derived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from  French word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which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means </a:t>
            </a:r>
            <a:r>
              <a:rPr sz="3200" b="1" dirty="0">
                <a:solidFill>
                  <a:srgbClr val="FFFFFF"/>
                </a:solidFill>
                <a:latin typeface="Trebuchet MS"/>
                <a:cs typeface="Trebuchet MS"/>
              </a:rPr>
              <a:t>“Precis”</a:t>
            </a:r>
            <a:r>
              <a:rPr sz="3200" b="1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or  </a:t>
            </a:r>
            <a:r>
              <a:rPr sz="3200" b="1" dirty="0">
                <a:solidFill>
                  <a:srgbClr val="FFFFFF"/>
                </a:solidFill>
                <a:latin typeface="Trebuchet MS"/>
                <a:cs typeface="Trebuchet MS"/>
              </a:rPr>
              <a:t>“Expressed</a:t>
            </a:r>
            <a:r>
              <a:rPr sz="3200" b="1" spc="-2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b="1" spc="-10" dirty="0">
                <a:solidFill>
                  <a:srgbClr val="FFFFFF"/>
                </a:solidFill>
                <a:latin typeface="Trebuchet MS"/>
                <a:cs typeface="Trebuchet MS"/>
              </a:rPr>
              <a:t>Accurately”.</a:t>
            </a:r>
            <a:endParaRPr sz="32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FFFF"/>
              </a:buClr>
              <a:buFont typeface="Wingdings"/>
              <a:buChar char=""/>
            </a:pPr>
            <a:endParaRPr sz="3300">
              <a:latin typeface="Times New Roman"/>
              <a:cs typeface="Times New Roman"/>
            </a:endParaRPr>
          </a:p>
          <a:p>
            <a:pPr marL="320675" indent="-308610">
              <a:lnSpc>
                <a:spcPct val="100000"/>
              </a:lnSpc>
              <a:buFont typeface="Wingdings"/>
              <a:buChar char=""/>
              <a:tabLst>
                <a:tab pos="32131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It also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means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an </a:t>
            </a:r>
            <a:r>
              <a:rPr sz="3200" b="1" spc="-10" dirty="0">
                <a:solidFill>
                  <a:srgbClr val="FFFFFF"/>
                </a:solidFill>
                <a:latin typeface="Trebuchet MS"/>
                <a:cs typeface="Trebuchet MS"/>
              </a:rPr>
              <a:t>“Abstract”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endParaRPr sz="32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tabLst>
                <a:tab pos="1463675" algn="l"/>
              </a:tabLst>
            </a:pPr>
            <a:r>
              <a:rPr sz="3200" b="1" dirty="0">
                <a:solidFill>
                  <a:srgbClr val="FFFFFF"/>
                </a:solidFill>
                <a:latin typeface="Trebuchet MS"/>
                <a:cs typeface="Trebuchet MS"/>
              </a:rPr>
              <a:t>“Gist”	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of a longer</a:t>
            </a:r>
            <a:r>
              <a:rPr sz="32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passage.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09955" y="298704"/>
            <a:ext cx="7336535" cy="1237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320040"/>
            <a:ext cx="7242048" cy="1142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320040"/>
            <a:ext cx="7242175" cy="1143000"/>
          </a:xfrm>
          <a:custGeom>
            <a:avLst/>
            <a:gdLst/>
            <a:ahLst/>
            <a:cxnLst/>
            <a:rect l="l" t="t" r="r" b="b"/>
            <a:pathLst>
              <a:path w="7242175" h="1143000">
                <a:moveTo>
                  <a:pt x="0" y="1142999"/>
                </a:moveTo>
                <a:lnTo>
                  <a:pt x="7242048" y="1142999"/>
                </a:lnTo>
                <a:lnTo>
                  <a:pt x="7242048" y="0"/>
                </a:lnTo>
                <a:lnTo>
                  <a:pt x="0" y="0"/>
                </a:lnTo>
                <a:lnTo>
                  <a:pt x="0" y="1142999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03707" y="645922"/>
            <a:ext cx="6931888" cy="5093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12140" y="1850263"/>
            <a:ext cx="6465570" cy="2952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1310" algn="l"/>
              </a:tabLst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Compress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and clarify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lengthy  passage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,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article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or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book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retaining 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important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concepts , keywords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and 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important</a:t>
            </a:r>
            <a:r>
              <a:rPr sz="320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data.</a:t>
            </a:r>
            <a:endParaRPr sz="32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FFFF"/>
              </a:buClr>
              <a:buFont typeface="Wingdings"/>
              <a:buChar char=""/>
            </a:pPr>
            <a:endParaRPr sz="3300">
              <a:latin typeface="Times New Roman"/>
              <a:cs typeface="Times New Roman"/>
            </a:endParaRPr>
          </a:p>
          <a:p>
            <a:pPr marL="199390" indent="-187325">
              <a:lnSpc>
                <a:spcPct val="100000"/>
              </a:lnSpc>
              <a:buFont typeface="Wingdings"/>
              <a:buChar char=""/>
              <a:tabLst>
                <a:tab pos="200025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Cross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out unneeded</a:t>
            </a:r>
            <a:r>
              <a:rPr sz="32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description.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09955" y="298704"/>
            <a:ext cx="7336535" cy="1237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320040"/>
            <a:ext cx="7242048" cy="1142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320040"/>
            <a:ext cx="7242175" cy="1143000"/>
          </a:xfrm>
          <a:custGeom>
            <a:avLst/>
            <a:gdLst/>
            <a:ahLst/>
            <a:cxnLst/>
            <a:rect l="l" t="t" r="r" b="b"/>
            <a:pathLst>
              <a:path w="7242175" h="1143000">
                <a:moveTo>
                  <a:pt x="0" y="1142999"/>
                </a:moveTo>
                <a:lnTo>
                  <a:pt x="7242048" y="1142999"/>
                </a:lnTo>
                <a:lnTo>
                  <a:pt x="7242048" y="0"/>
                </a:lnTo>
                <a:lnTo>
                  <a:pt x="0" y="0"/>
                </a:lnTo>
                <a:lnTo>
                  <a:pt x="0" y="1142999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53148" y="647065"/>
            <a:ext cx="3524885" cy="507365"/>
          </a:xfrm>
          <a:custGeom>
            <a:avLst/>
            <a:gdLst/>
            <a:ahLst/>
            <a:cxnLst/>
            <a:rect l="l" t="t" r="r" b="b"/>
            <a:pathLst>
              <a:path w="3524885" h="507365">
                <a:moveTo>
                  <a:pt x="1803717" y="1650"/>
                </a:moveTo>
                <a:lnTo>
                  <a:pt x="1765490" y="1650"/>
                </a:lnTo>
                <a:lnTo>
                  <a:pt x="1569910" y="498983"/>
                </a:lnTo>
                <a:lnTo>
                  <a:pt x="1666684" y="498983"/>
                </a:lnTo>
                <a:lnTo>
                  <a:pt x="1700847" y="399542"/>
                </a:lnTo>
                <a:lnTo>
                  <a:pt x="1961512" y="399542"/>
                </a:lnTo>
                <a:lnTo>
                  <a:pt x="1935070" y="332867"/>
                </a:lnTo>
                <a:lnTo>
                  <a:pt x="1725612" y="332867"/>
                </a:lnTo>
                <a:lnTo>
                  <a:pt x="1784540" y="151764"/>
                </a:lnTo>
                <a:lnTo>
                  <a:pt x="1863249" y="151764"/>
                </a:lnTo>
                <a:lnTo>
                  <a:pt x="1803717" y="1650"/>
                </a:lnTo>
                <a:close/>
              </a:path>
              <a:path w="3524885" h="507365">
                <a:moveTo>
                  <a:pt x="1961512" y="399542"/>
                </a:moveTo>
                <a:lnTo>
                  <a:pt x="1868995" y="399542"/>
                </a:lnTo>
                <a:lnTo>
                  <a:pt x="1904809" y="498983"/>
                </a:lnTo>
                <a:lnTo>
                  <a:pt x="2000948" y="498983"/>
                </a:lnTo>
                <a:lnTo>
                  <a:pt x="1961512" y="399542"/>
                </a:lnTo>
                <a:close/>
              </a:path>
              <a:path w="3524885" h="507365">
                <a:moveTo>
                  <a:pt x="1863249" y="151764"/>
                </a:moveTo>
                <a:lnTo>
                  <a:pt x="1784540" y="151764"/>
                </a:lnTo>
                <a:lnTo>
                  <a:pt x="1843468" y="332867"/>
                </a:lnTo>
                <a:lnTo>
                  <a:pt x="1935070" y="332867"/>
                </a:lnTo>
                <a:lnTo>
                  <a:pt x="1863249" y="151764"/>
                </a:lnTo>
                <a:close/>
              </a:path>
              <a:path w="3524885" h="507365">
                <a:moveTo>
                  <a:pt x="2183701" y="5080"/>
                </a:moveTo>
                <a:lnTo>
                  <a:pt x="2165512" y="5316"/>
                </a:lnTo>
                <a:lnTo>
                  <a:pt x="2052891" y="8762"/>
                </a:lnTo>
                <a:lnTo>
                  <a:pt x="2052891" y="498983"/>
                </a:lnTo>
                <a:lnTo>
                  <a:pt x="2161603" y="498983"/>
                </a:lnTo>
                <a:lnTo>
                  <a:pt x="2215098" y="495718"/>
                </a:lnTo>
                <a:lnTo>
                  <a:pt x="2262300" y="485924"/>
                </a:lnTo>
                <a:lnTo>
                  <a:pt x="2303208" y="469598"/>
                </a:lnTo>
                <a:lnTo>
                  <a:pt x="2337823" y="446741"/>
                </a:lnTo>
                <a:lnTo>
                  <a:pt x="2362011" y="421639"/>
                </a:lnTo>
                <a:lnTo>
                  <a:pt x="2185479" y="421639"/>
                </a:lnTo>
                <a:lnTo>
                  <a:pt x="2173426" y="421518"/>
                </a:lnTo>
                <a:lnTo>
                  <a:pt x="2161825" y="421147"/>
                </a:lnTo>
                <a:lnTo>
                  <a:pt x="2150653" y="420514"/>
                </a:lnTo>
                <a:lnTo>
                  <a:pt x="2139886" y="419608"/>
                </a:lnTo>
                <a:lnTo>
                  <a:pt x="2139886" y="84709"/>
                </a:lnTo>
                <a:lnTo>
                  <a:pt x="2152028" y="83708"/>
                </a:lnTo>
                <a:lnTo>
                  <a:pt x="2162730" y="82994"/>
                </a:lnTo>
                <a:lnTo>
                  <a:pt x="2171979" y="82565"/>
                </a:lnTo>
                <a:lnTo>
                  <a:pt x="2179764" y="82423"/>
                </a:lnTo>
                <a:lnTo>
                  <a:pt x="2365543" y="82423"/>
                </a:lnTo>
                <a:lnTo>
                  <a:pt x="2353754" y="67818"/>
                </a:lnTo>
                <a:lnTo>
                  <a:pt x="2319557" y="40387"/>
                </a:lnTo>
                <a:lnTo>
                  <a:pt x="2279824" y="20780"/>
                </a:lnTo>
                <a:lnTo>
                  <a:pt x="2234543" y="9007"/>
                </a:lnTo>
                <a:lnTo>
                  <a:pt x="2183701" y="5080"/>
                </a:lnTo>
                <a:close/>
              </a:path>
              <a:path w="3524885" h="507365">
                <a:moveTo>
                  <a:pt x="2365543" y="82423"/>
                </a:moveTo>
                <a:lnTo>
                  <a:pt x="2179764" y="82423"/>
                </a:lnTo>
                <a:lnTo>
                  <a:pt x="2232433" y="88717"/>
                </a:lnTo>
                <a:lnTo>
                  <a:pt x="2273399" y="107599"/>
                </a:lnTo>
                <a:lnTo>
                  <a:pt x="2302659" y="139070"/>
                </a:lnTo>
                <a:lnTo>
                  <a:pt x="2320216" y="183128"/>
                </a:lnTo>
                <a:lnTo>
                  <a:pt x="2326068" y="239775"/>
                </a:lnTo>
                <a:lnTo>
                  <a:pt x="2323734" y="280427"/>
                </a:lnTo>
                <a:lnTo>
                  <a:pt x="2305065" y="347396"/>
                </a:lnTo>
                <a:lnTo>
                  <a:pt x="2268275" y="394690"/>
                </a:lnTo>
                <a:lnTo>
                  <a:pt x="2216650" y="418641"/>
                </a:lnTo>
                <a:lnTo>
                  <a:pt x="2185479" y="421639"/>
                </a:lnTo>
                <a:lnTo>
                  <a:pt x="2362011" y="421639"/>
                </a:lnTo>
                <a:lnTo>
                  <a:pt x="2388171" y="381428"/>
                </a:lnTo>
                <a:lnTo>
                  <a:pt x="2403905" y="338969"/>
                </a:lnTo>
                <a:lnTo>
                  <a:pt x="2413345" y="289974"/>
                </a:lnTo>
                <a:lnTo>
                  <a:pt x="2416492" y="234442"/>
                </a:lnTo>
                <a:lnTo>
                  <a:pt x="2412565" y="185100"/>
                </a:lnTo>
                <a:lnTo>
                  <a:pt x="2400792" y="140890"/>
                </a:lnTo>
                <a:lnTo>
                  <a:pt x="2381184" y="101800"/>
                </a:lnTo>
                <a:lnTo>
                  <a:pt x="2365543" y="82423"/>
                </a:lnTo>
                <a:close/>
              </a:path>
              <a:path w="3524885" h="507365">
                <a:moveTo>
                  <a:pt x="945197" y="3429"/>
                </a:moveTo>
                <a:lnTo>
                  <a:pt x="928955" y="3573"/>
                </a:lnTo>
                <a:lnTo>
                  <a:pt x="910320" y="4016"/>
                </a:lnTo>
                <a:lnTo>
                  <a:pt x="889279" y="4768"/>
                </a:lnTo>
                <a:lnTo>
                  <a:pt x="815566" y="8235"/>
                </a:lnTo>
                <a:lnTo>
                  <a:pt x="809307" y="8382"/>
                </a:lnTo>
                <a:lnTo>
                  <a:pt x="809307" y="498983"/>
                </a:lnTo>
                <a:lnTo>
                  <a:pt x="899604" y="498983"/>
                </a:lnTo>
                <a:lnTo>
                  <a:pt x="899604" y="294005"/>
                </a:lnTo>
                <a:lnTo>
                  <a:pt x="1051829" y="294005"/>
                </a:lnTo>
                <a:lnTo>
                  <a:pt x="1041336" y="278002"/>
                </a:lnTo>
                <a:lnTo>
                  <a:pt x="1060049" y="269283"/>
                </a:lnTo>
                <a:lnTo>
                  <a:pt x="1077118" y="257968"/>
                </a:lnTo>
                <a:lnTo>
                  <a:pt x="1092521" y="244034"/>
                </a:lnTo>
                <a:lnTo>
                  <a:pt x="1106233" y="227457"/>
                </a:lnTo>
                <a:lnTo>
                  <a:pt x="1109356" y="222376"/>
                </a:lnTo>
                <a:lnTo>
                  <a:pt x="936434" y="222376"/>
                </a:lnTo>
                <a:lnTo>
                  <a:pt x="929411" y="222255"/>
                </a:lnTo>
                <a:lnTo>
                  <a:pt x="920924" y="221884"/>
                </a:lnTo>
                <a:lnTo>
                  <a:pt x="910984" y="221251"/>
                </a:lnTo>
                <a:lnTo>
                  <a:pt x="899604" y="220345"/>
                </a:lnTo>
                <a:lnTo>
                  <a:pt x="899604" y="84074"/>
                </a:lnTo>
                <a:lnTo>
                  <a:pt x="907244" y="83220"/>
                </a:lnTo>
                <a:lnTo>
                  <a:pt x="914717" y="82581"/>
                </a:lnTo>
                <a:lnTo>
                  <a:pt x="922000" y="82180"/>
                </a:lnTo>
                <a:lnTo>
                  <a:pt x="929068" y="82042"/>
                </a:lnTo>
                <a:lnTo>
                  <a:pt x="1117444" y="82042"/>
                </a:lnTo>
                <a:lnTo>
                  <a:pt x="1111266" y="67681"/>
                </a:lnTo>
                <a:lnTo>
                  <a:pt x="1085326" y="39560"/>
                </a:lnTo>
                <a:lnTo>
                  <a:pt x="1049003" y="19482"/>
                </a:lnTo>
                <a:lnTo>
                  <a:pt x="1002295" y="7441"/>
                </a:lnTo>
                <a:lnTo>
                  <a:pt x="945197" y="3429"/>
                </a:lnTo>
                <a:close/>
              </a:path>
              <a:path w="3524885" h="507365">
                <a:moveTo>
                  <a:pt x="1051829" y="294005"/>
                </a:moveTo>
                <a:lnTo>
                  <a:pt x="899604" y="294005"/>
                </a:lnTo>
                <a:lnTo>
                  <a:pt x="916416" y="294935"/>
                </a:lnTo>
                <a:lnTo>
                  <a:pt x="944038" y="296130"/>
                </a:lnTo>
                <a:lnTo>
                  <a:pt x="954849" y="296418"/>
                </a:lnTo>
                <a:lnTo>
                  <a:pt x="1085786" y="498983"/>
                </a:lnTo>
                <a:lnTo>
                  <a:pt x="1186243" y="498983"/>
                </a:lnTo>
                <a:lnTo>
                  <a:pt x="1051829" y="294005"/>
                </a:lnTo>
                <a:close/>
              </a:path>
              <a:path w="3524885" h="507365">
                <a:moveTo>
                  <a:pt x="1117444" y="82042"/>
                </a:moveTo>
                <a:lnTo>
                  <a:pt x="929068" y="82042"/>
                </a:lnTo>
                <a:lnTo>
                  <a:pt x="956264" y="82946"/>
                </a:lnTo>
                <a:lnTo>
                  <a:pt x="979566" y="85661"/>
                </a:lnTo>
                <a:lnTo>
                  <a:pt x="1026374" y="105042"/>
                </a:lnTo>
                <a:lnTo>
                  <a:pt x="1041590" y="147065"/>
                </a:lnTo>
                <a:lnTo>
                  <a:pt x="1040016" y="167522"/>
                </a:lnTo>
                <a:lnTo>
                  <a:pt x="1016317" y="207010"/>
                </a:lnTo>
                <a:lnTo>
                  <a:pt x="961935" y="221422"/>
                </a:lnTo>
                <a:lnTo>
                  <a:pt x="936434" y="222376"/>
                </a:lnTo>
                <a:lnTo>
                  <a:pt x="1109356" y="222376"/>
                </a:lnTo>
                <a:lnTo>
                  <a:pt x="1117548" y="209053"/>
                </a:lnTo>
                <a:lnTo>
                  <a:pt x="1125601" y="189674"/>
                </a:lnTo>
                <a:lnTo>
                  <a:pt x="1130415" y="169342"/>
                </a:lnTo>
                <a:lnTo>
                  <a:pt x="1132014" y="148082"/>
                </a:lnTo>
                <a:lnTo>
                  <a:pt x="1126828" y="103853"/>
                </a:lnTo>
                <a:lnTo>
                  <a:pt x="1117444" y="82042"/>
                </a:lnTo>
                <a:close/>
              </a:path>
              <a:path w="3524885" h="507365">
                <a:moveTo>
                  <a:pt x="135953" y="3429"/>
                </a:moveTo>
                <a:lnTo>
                  <a:pt x="119691" y="3573"/>
                </a:lnTo>
                <a:lnTo>
                  <a:pt x="101044" y="4016"/>
                </a:lnTo>
                <a:lnTo>
                  <a:pt x="80010" y="4768"/>
                </a:lnTo>
                <a:lnTo>
                  <a:pt x="6300" y="8235"/>
                </a:lnTo>
                <a:lnTo>
                  <a:pt x="0" y="8382"/>
                </a:lnTo>
                <a:lnTo>
                  <a:pt x="0" y="498983"/>
                </a:lnTo>
                <a:lnTo>
                  <a:pt x="90411" y="498983"/>
                </a:lnTo>
                <a:lnTo>
                  <a:pt x="90411" y="294005"/>
                </a:lnTo>
                <a:lnTo>
                  <a:pt x="242566" y="294005"/>
                </a:lnTo>
                <a:lnTo>
                  <a:pt x="232067" y="278002"/>
                </a:lnTo>
                <a:lnTo>
                  <a:pt x="250814" y="269283"/>
                </a:lnTo>
                <a:lnTo>
                  <a:pt x="267890" y="257968"/>
                </a:lnTo>
                <a:lnTo>
                  <a:pt x="283294" y="244034"/>
                </a:lnTo>
                <a:lnTo>
                  <a:pt x="297027" y="227457"/>
                </a:lnTo>
                <a:lnTo>
                  <a:pt x="300140" y="222376"/>
                </a:lnTo>
                <a:lnTo>
                  <a:pt x="127254" y="222376"/>
                </a:lnTo>
                <a:lnTo>
                  <a:pt x="120179" y="222255"/>
                </a:lnTo>
                <a:lnTo>
                  <a:pt x="111680" y="221884"/>
                </a:lnTo>
                <a:lnTo>
                  <a:pt x="101757" y="221251"/>
                </a:lnTo>
                <a:lnTo>
                  <a:pt x="90411" y="220345"/>
                </a:lnTo>
                <a:lnTo>
                  <a:pt x="90411" y="84074"/>
                </a:lnTo>
                <a:lnTo>
                  <a:pt x="98031" y="83220"/>
                </a:lnTo>
                <a:lnTo>
                  <a:pt x="105483" y="82581"/>
                </a:lnTo>
                <a:lnTo>
                  <a:pt x="112767" y="82180"/>
                </a:lnTo>
                <a:lnTo>
                  <a:pt x="119887" y="82042"/>
                </a:lnTo>
                <a:lnTo>
                  <a:pt x="308229" y="82042"/>
                </a:lnTo>
                <a:lnTo>
                  <a:pt x="302047" y="67681"/>
                </a:lnTo>
                <a:lnTo>
                  <a:pt x="276096" y="39560"/>
                </a:lnTo>
                <a:lnTo>
                  <a:pt x="239763" y="19482"/>
                </a:lnTo>
                <a:lnTo>
                  <a:pt x="193049" y="7441"/>
                </a:lnTo>
                <a:lnTo>
                  <a:pt x="135953" y="3429"/>
                </a:lnTo>
                <a:close/>
              </a:path>
              <a:path w="3524885" h="507365">
                <a:moveTo>
                  <a:pt x="242566" y="294005"/>
                </a:moveTo>
                <a:lnTo>
                  <a:pt x="90411" y="294005"/>
                </a:lnTo>
                <a:lnTo>
                  <a:pt x="107174" y="294935"/>
                </a:lnTo>
                <a:lnTo>
                  <a:pt x="134806" y="296130"/>
                </a:lnTo>
                <a:lnTo>
                  <a:pt x="145669" y="296418"/>
                </a:lnTo>
                <a:lnTo>
                  <a:pt x="276593" y="498983"/>
                </a:lnTo>
                <a:lnTo>
                  <a:pt x="377063" y="498983"/>
                </a:lnTo>
                <a:lnTo>
                  <a:pt x="242566" y="294005"/>
                </a:lnTo>
                <a:close/>
              </a:path>
              <a:path w="3524885" h="507365">
                <a:moveTo>
                  <a:pt x="308229" y="82042"/>
                </a:moveTo>
                <a:lnTo>
                  <a:pt x="119887" y="82042"/>
                </a:lnTo>
                <a:lnTo>
                  <a:pt x="147069" y="82946"/>
                </a:lnTo>
                <a:lnTo>
                  <a:pt x="170360" y="85661"/>
                </a:lnTo>
                <a:lnTo>
                  <a:pt x="217138" y="105042"/>
                </a:lnTo>
                <a:lnTo>
                  <a:pt x="232397" y="147065"/>
                </a:lnTo>
                <a:lnTo>
                  <a:pt x="230816" y="167522"/>
                </a:lnTo>
                <a:lnTo>
                  <a:pt x="207111" y="207010"/>
                </a:lnTo>
                <a:lnTo>
                  <a:pt x="152711" y="221422"/>
                </a:lnTo>
                <a:lnTo>
                  <a:pt x="127254" y="222376"/>
                </a:lnTo>
                <a:lnTo>
                  <a:pt x="300140" y="222376"/>
                </a:lnTo>
                <a:lnTo>
                  <a:pt x="308305" y="209053"/>
                </a:lnTo>
                <a:lnTo>
                  <a:pt x="316361" y="189674"/>
                </a:lnTo>
                <a:lnTo>
                  <a:pt x="321196" y="169342"/>
                </a:lnTo>
                <a:lnTo>
                  <a:pt x="322808" y="148082"/>
                </a:lnTo>
                <a:lnTo>
                  <a:pt x="317618" y="103853"/>
                </a:lnTo>
                <a:lnTo>
                  <a:pt x="308229" y="82042"/>
                </a:lnTo>
                <a:close/>
              </a:path>
              <a:path w="3524885" h="507365">
                <a:moveTo>
                  <a:pt x="2871874" y="195199"/>
                </a:moveTo>
                <a:lnTo>
                  <a:pt x="2767520" y="195199"/>
                </a:lnTo>
                <a:lnTo>
                  <a:pt x="3005518" y="505713"/>
                </a:lnTo>
                <a:lnTo>
                  <a:pt x="3041078" y="505713"/>
                </a:lnTo>
                <a:lnTo>
                  <a:pt x="3041078" y="304419"/>
                </a:lnTo>
                <a:lnTo>
                  <a:pt x="2957385" y="304419"/>
                </a:lnTo>
                <a:lnTo>
                  <a:pt x="2871874" y="195199"/>
                </a:lnTo>
                <a:close/>
              </a:path>
              <a:path w="3524885" h="507365">
                <a:moveTo>
                  <a:pt x="2725610" y="8382"/>
                </a:moveTo>
                <a:lnTo>
                  <a:pt x="2683827" y="8382"/>
                </a:lnTo>
                <a:lnTo>
                  <a:pt x="2683827" y="499363"/>
                </a:lnTo>
                <a:lnTo>
                  <a:pt x="2767520" y="499363"/>
                </a:lnTo>
                <a:lnTo>
                  <a:pt x="2767520" y="195199"/>
                </a:lnTo>
                <a:lnTo>
                  <a:pt x="2871874" y="195199"/>
                </a:lnTo>
                <a:lnTo>
                  <a:pt x="2725610" y="8382"/>
                </a:lnTo>
                <a:close/>
              </a:path>
              <a:path w="3524885" h="507365">
                <a:moveTo>
                  <a:pt x="3041078" y="8382"/>
                </a:moveTo>
                <a:lnTo>
                  <a:pt x="2957385" y="8382"/>
                </a:lnTo>
                <a:lnTo>
                  <a:pt x="2957385" y="304419"/>
                </a:lnTo>
                <a:lnTo>
                  <a:pt x="3041078" y="304419"/>
                </a:lnTo>
                <a:lnTo>
                  <a:pt x="3041078" y="8382"/>
                </a:lnTo>
                <a:close/>
              </a:path>
              <a:path w="3524885" h="507365">
                <a:moveTo>
                  <a:pt x="2581973" y="8382"/>
                </a:moveTo>
                <a:lnTo>
                  <a:pt x="2494978" y="8382"/>
                </a:lnTo>
                <a:lnTo>
                  <a:pt x="2494978" y="498983"/>
                </a:lnTo>
                <a:lnTo>
                  <a:pt x="2581973" y="498983"/>
                </a:lnTo>
                <a:lnTo>
                  <a:pt x="2581973" y="8382"/>
                </a:lnTo>
                <a:close/>
              </a:path>
              <a:path w="3524885" h="507365">
                <a:moveTo>
                  <a:pt x="1541462" y="8382"/>
                </a:moveTo>
                <a:lnTo>
                  <a:pt x="1228407" y="8382"/>
                </a:lnTo>
                <a:lnTo>
                  <a:pt x="1228407" y="498983"/>
                </a:lnTo>
                <a:lnTo>
                  <a:pt x="1537779" y="498983"/>
                </a:lnTo>
                <a:lnTo>
                  <a:pt x="1537779" y="421639"/>
                </a:lnTo>
                <a:lnTo>
                  <a:pt x="1315402" y="421639"/>
                </a:lnTo>
                <a:lnTo>
                  <a:pt x="1315402" y="274574"/>
                </a:lnTo>
                <a:lnTo>
                  <a:pt x="1477454" y="274574"/>
                </a:lnTo>
                <a:lnTo>
                  <a:pt x="1477454" y="200660"/>
                </a:lnTo>
                <a:lnTo>
                  <a:pt x="1315402" y="200660"/>
                </a:lnTo>
                <a:lnTo>
                  <a:pt x="1315402" y="85725"/>
                </a:lnTo>
                <a:lnTo>
                  <a:pt x="1541462" y="85725"/>
                </a:lnTo>
                <a:lnTo>
                  <a:pt x="1541462" y="8382"/>
                </a:lnTo>
                <a:close/>
              </a:path>
              <a:path w="3524885" h="507365">
                <a:moveTo>
                  <a:pt x="732218" y="8382"/>
                </a:moveTo>
                <a:lnTo>
                  <a:pt x="419100" y="8382"/>
                </a:lnTo>
                <a:lnTo>
                  <a:pt x="419100" y="498983"/>
                </a:lnTo>
                <a:lnTo>
                  <a:pt x="728535" y="498983"/>
                </a:lnTo>
                <a:lnTo>
                  <a:pt x="728535" y="421639"/>
                </a:lnTo>
                <a:lnTo>
                  <a:pt x="506171" y="421639"/>
                </a:lnTo>
                <a:lnTo>
                  <a:pt x="506171" y="274574"/>
                </a:lnTo>
                <a:lnTo>
                  <a:pt x="668235" y="274574"/>
                </a:lnTo>
                <a:lnTo>
                  <a:pt x="668235" y="200660"/>
                </a:lnTo>
                <a:lnTo>
                  <a:pt x="506171" y="200660"/>
                </a:lnTo>
                <a:lnTo>
                  <a:pt x="506171" y="85725"/>
                </a:lnTo>
                <a:lnTo>
                  <a:pt x="732218" y="85725"/>
                </a:lnTo>
                <a:lnTo>
                  <a:pt x="732218" y="8382"/>
                </a:lnTo>
                <a:close/>
              </a:path>
              <a:path w="3524885" h="507365">
                <a:moveTo>
                  <a:pt x="3365944" y="0"/>
                </a:moveTo>
                <a:lnTo>
                  <a:pt x="3311965" y="4448"/>
                </a:lnTo>
                <a:lnTo>
                  <a:pt x="3263773" y="17780"/>
                </a:lnTo>
                <a:lnTo>
                  <a:pt x="3221390" y="39969"/>
                </a:lnTo>
                <a:lnTo>
                  <a:pt x="3184842" y="70993"/>
                </a:lnTo>
                <a:lnTo>
                  <a:pt x="3155412" y="109166"/>
                </a:lnTo>
                <a:lnTo>
                  <a:pt x="3134375" y="152638"/>
                </a:lnTo>
                <a:lnTo>
                  <a:pt x="3121745" y="201420"/>
                </a:lnTo>
                <a:lnTo>
                  <a:pt x="3117532" y="255524"/>
                </a:lnTo>
                <a:lnTo>
                  <a:pt x="3121390" y="309508"/>
                </a:lnTo>
                <a:lnTo>
                  <a:pt x="3132962" y="357933"/>
                </a:lnTo>
                <a:lnTo>
                  <a:pt x="3152251" y="400810"/>
                </a:lnTo>
                <a:lnTo>
                  <a:pt x="3179254" y="438150"/>
                </a:lnTo>
                <a:lnTo>
                  <a:pt x="3212925" y="468413"/>
                </a:lnTo>
                <a:lnTo>
                  <a:pt x="3252025" y="490045"/>
                </a:lnTo>
                <a:lnTo>
                  <a:pt x="3296554" y="503033"/>
                </a:lnTo>
                <a:lnTo>
                  <a:pt x="3346513" y="507364"/>
                </a:lnTo>
                <a:lnTo>
                  <a:pt x="3370845" y="506481"/>
                </a:lnTo>
                <a:lnTo>
                  <a:pt x="3419701" y="499381"/>
                </a:lnTo>
                <a:lnTo>
                  <a:pt x="3467611" y="485304"/>
                </a:lnTo>
                <a:lnTo>
                  <a:pt x="3507720" y="465441"/>
                </a:lnTo>
                <a:lnTo>
                  <a:pt x="3524440" y="453389"/>
                </a:lnTo>
                <a:lnTo>
                  <a:pt x="3524440" y="430022"/>
                </a:lnTo>
                <a:lnTo>
                  <a:pt x="3360610" y="430022"/>
                </a:lnTo>
                <a:lnTo>
                  <a:pt x="3327130" y="427093"/>
                </a:lnTo>
                <a:lnTo>
                  <a:pt x="3271313" y="403661"/>
                </a:lnTo>
                <a:lnTo>
                  <a:pt x="3231048" y="357753"/>
                </a:lnTo>
                <a:lnTo>
                  <a:pt x="3210526" y="295130"/>
                </a:lnTo>
                <a:lnTo>
                  <a:pt x="3207956" y="257937"/>
                </a:lnTo>
                <a:lnTo>
                  <a:pt x="3210573" y="218789"/>
                </a:lnTo>
                <a:lnTo>
                  <a:pt x="3231477" y="153066"/>
                </a:lnTo>
                <a:lnTo>
                  <a:pt x="3272599" y="104989"/>
                </a:lnTo>
                <a:lnTo>
                  <a:pt x="3329749" y="80414"/>
                </a:lnTo>
                <a:lnTo>
                  <a:pt x="3364039" y="77343"/>
                </a:lnTo>
                <a:lnTo>
                  <a:pt x="3488083" y="77343"/>
                </a:lnTo>
                <a:lnTo>
                  <a:pt x="3503231" y="48260"/>
                </a:lnTo>
                <a:lnTo>
                  <a:pt x="3473440" y="27164"/>
                </a:lnTo>
                <a:lnTo>
                  <a:pt x="3440636" y="12080"/>
                </a:lnTo>
                <a:lnTo>
                  <a:pt x="3404808" y="3022"/>
                </a:lnTo>
                <a:lnTo>
                  <a:pt x="3365944" y="0"/>
                </a:lnTo>
                <a:close/>
              </a:path>
              <a:path w="3524885" h="507365">
                <a:moveTo>
                  <a:pt x="3524440" y="233807"/>
                </a:moveTo>
                <a:lnTo>
                  <a:pt x="3369373" y="233807"/>
                </a:lnTo>
                <a:lnTo>
                  <a:pt x="3369373" y="308101"/>
                </a:lnTo>
                <a:lnTo>
                  <a:pt x="3437318" y="308101"/>
                </a:lnTo>
                <a:lnTo>
                  <a:pt x="3437318" y="404495"/>
                </a:lnTo>
                <a:lnTo>
                  <a:pt x="3421243" y="415663"/>
                </a:lnTo>
                <a:lnTo>
                  <a:pt x="3403107" y="423640"/>
                </a:lnTo>
                <a:lnTo>
                  <a:pt x="3382900" y="428426"/>
                </a:lnTo>
                <a:lnTo>
                  <a:pt x="3360610" y="430022"/>
                </a:lnTo>
                <a:lnTo>
                  <a:pt x="3524440" y="430022"/>
                </a:lnTo>
                <a:lnTo>
                  <a:pt x="3524440" y="233807"/>
                </a:lnTo>
                <a:close/>
              </a:path>
              <a:path w="3524885" h="507365">
                <a:moveTo>
                  <a:pt x="3488083" y="77343"/>
                </a:moveTo>
                <a:lnTo>
                  <a:pt x="3364039" y="77343"/>
                </a:lnTo>
                <a:lnTo>
                  <a:pt x="3376136" y="78198"/>
                </a:lnTo>
                <a:lnTo>
                  <a:pt x="3389376" y="80756"/>
                </a:lnTo>
                <a:lnTo>
                  <a:pt x="3434260" y="97716"/>
                </a:lnTo>
                <a:lnTo>
                  <a:pt x="3466782" y="118237"/>
                </a:lnTo>
                <a:lnTo>
                  <a:pt x="3488083" y="773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278760" y="798830"/>
            <a:ext cx="118110" cy="181610"/>
          </a:xfrm>
          <a:custGeom>
            <a:avLst/>
            <a:gdLst/>
            <a:ahLst/>
            <a:cxnLst/>
            <a:rect l="l" t="t" r="r" b="b"/>
            <a:pathLst>
              <a:path w="118110" h="181609">
                <a:moveTo>
                  <a:pt x="58927" y="0"/>
                </a:moveTo>
                <a:lnTo>
                  <a:pt x="0" y="181102"/>
                </a:lnTo>
                <a:lnTo>
                  <a:pt x="117856" y="181102"/>
                </a:lnTo>
                <a:lnTo>
                  <a:pt x="58927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693035" y="729487"/>
            <a:ext cx="186690" cy="339725"/>
          </a:xfrm>
          <a:custGeom>
            <a:avLst/>
            <a:gdLst/>
            <a:ahLst/>
            <a:cxnLst/>
            <a:rect l="l" t="t" r="r" b="b"/>
            <a:pathLst>
              <a:path w="186689" h="339725">
                <a:moveTo>
                  <a:pt x="39877" y="0"/>
                </a:moveTo>
                <a:lnTo>
                  <a:pt x="32093" y="142"/>
                </a:lnTo>
                <a:lnTo>
                  <a:pt x="22844" y="571"/>
                </a:lnTo>
                <a:lnTo>
                  <a:pt x="12142" y="1285"/>
                </a:lnTo>
                <a:lnTo>
                  <a:pt x="0" y="2286"/>
                </a:lnTo>
                <a:lnTo>
                  <a:pt x="0" y="337185"/>
                </a:lnTo>
                <a:lnTo>
                  <a:pt x="10767" y="338091"/>
                </a:lnTo>
                <a:lnTo>
                  <a:pt x="21939" y="338724"/>
                </a:lnTo>
                <a:lnTo>
                  <a:pt x="33539" y="339095"/>
                </a:lnTo>
                <a:lnTo>
                  <a:pt x="45592" y="339216"/>
                </a:lnTo>
                <a:lnTo>
                  <a:pt x="76763" y="336218"/>
                </a:lnTo>
                <a:lnTo>
                  <a:pt x="128389" y="312267"/>
                </a:lnTo>
                <a:lnTo>
                  <a:pt x="165179" y="264973"/>
                </a:lnTo>
                <a:lnTo>
                  <a:pt x="183848" y="198004"/>
                </a:lnTo>
                <a:lnTo>
                  <a:pt x="186181" y="157352"/>
                </a:lnTo>
                <a:lnTo>
                  <a:pt x="180329" y="100705"/>
                </a:lnTo>
                <a:lnTo>
                  <a:pt x="162773" y="56647"/>
                </a:lnTo>
                <a:lnTo>
                  <a:pt x="133512" y="25176"/>
                </a:lnTo>
                <a:lnTo>
                  <a:pt x="92547" y="6294"/>
                </a:lnTo>
                <a:lnTo>
                  <a:pt x="39877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451863" y="728218"/>
            <a:ext cx="143763" cy="1421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42670" y="728218"/>
            <a:ext cx="143764" cy="14211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236976" y="655447"/>
            <a:ext cx="357505" cy="497840"/>
          </a:xfrm>
          <a:custGeom>
            <a:avLst/>
            <a:gdLst/>
            <a:ahLst/>
            <a:cxnLst/>
            <a:rect l="l" t="t" r="r" b="b"/>
            <a:pathLst>
              <a:path w="357504" h="497840">
                <a:moveTo>
                  <a:pt x="0" y="0"/>
                </a:moveTo>
                <a:lnTo>
                  <a:pt x="41783" y="0"/>
                </a:lnTo>
                <a:lnTo>
                  <a:pt x="273558" y="296037"/>
                </a:lnTo>
                <a:lnTo>
                  <a:pt x="273558" y="0"/>
                </a:lnTo>
                <a:lnTo>
                  <a:pt x="357250" y="0"/>
                </a:lnTo>
                <a:lnTo>
                  <a:pt x="357250" y="497331"/>
                </a:lnTo>
                <a:lnTo>
                  <a:pt x="321690" y="497331"/>
                </a:lnTo>
                <a:lnTo>
                  <a:pt x="83693" y="186816"/>
                </a:lnTo>
                <a:lnTo>
                  <a:pt x="83693" y="490981"/>
                </a:lnTo>
                <a:lnTo>
                  <a:pt x="0" y="490981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48126" y="655447"/>
            <a:ext cx="86995" cy="490855"/>
          </a:xfrm>
          <a:custGeom>
            <a:avLst/>
            <a:gdLst/>
            <a:ahLst/>
            <a:cxnLst/>
            <a:rect l="l" t="t" r="r" b="b"/>
            <a:pathLst>
              <a:path w="86994" h="490855">
                <a:moveTo>
                  <a:pt x="0" y="0"/>
                </a:moveTo>
                <a:lnTo>
                  <a:pt x="86995" y="0"/>
                </a:lnTo>
                <a:lnTo>
                  <a:pt x="86995" y="490600"/>
                </a:lnTo>
                <a:lnTo>
                  <a:pt x="0" y="49060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781555" y="655447"/>
            <a:ext cx="313055" cy="490855"/>
          </a:xfrm>
          <a:custGeom>
            <a:avLst/>
            <a:gdLst/>
            <a:ahLst/>
            <a:cxnLst/>
            <a:rect l="l" t="t" r="r" b="b"/>
            <a:pathLst>
              <a:path w="313055" h="490855">
                <a:moveTo>
                  <a:pt x="0" y="0"/>
                </a:moveTo>
                <a:lnTo>
                  <a:pt x="313055" y="0"/>
                </a:lnTo>
                <a:lnTo>
                  <a:pt x="313055" y="77342"/>
                </a:lnTo>
                <a:lnTo>
                  <a:pt x="86994" y="77342"/>
                </a:lnTo>
                <a:lnTo>
                  <a:pt x="86994" y="192277"/>
                </a:lnTo>
                <a:lnTo>
                  <a:pt x="249046" y="192277"/>
                </a:lnTo>
                <a:lnTo>
                  <a:pt x="249046" y="266191"/>
                </a:lnTo>
                <a:lnTo>
                  <a:pt x="86994" y="266191"/>
                </a:lnTo>
                <a:lnTo>
                  <a:pt x="86994" y="413257"/>
                </a:lnTo>
                <a:lnTo>
                  <a:pt x="309371" y="413257"/>
                </a:lnTo>
                <a:lnTo>
                  <a:pt x="309371" y="490600"/>
                </a:lnTo>
                <a:lnTo>
                  <a:pt x="0" y="49060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72248" y="655447"/>
            <a:ext cx="313690" cy="490855"/>
          </a:xfrm>
          <a:custGeom>
            <a:avLst/>
            <a:gdLst/>
            <a:ahLst/>
            <a:cxnLst/>
            <a:rect l="l" t="t" r="r" b="b"/>
            <a:pathLst>
              <a:path w="313690" h="490855">
                <a:moveTo>
                  <a:pt x="0" y="0"/>
                </a:moveTo>
                <a:lnTo>
                  <a:pt x="313118" y="0"/>
                </a:lnTo>
                <a:lnTo>
                  <a:pt x="313118" y="77342"/>
                </a:lnTo>
                <a:lnTo>
                  <a:pt x="87071" y="77342"/>
                </a:lnTo>
                <a:lnTo>
                  <a:pt x="87071" y="192277"/>
                </a:lnTo>
                <a:lnTo>
                  <a:pt x="249135" y="192277"/>
                </a:lnTo>
                <a:lnTo>
                  <a:pt x="249135" y="266191"/>
                </a:lnTo>
                <a:lnTo>
                  <a:pt x="87071" y="266191"/>
                </a:lnTo>
                <a:lnTo>
                  <a:pt x="87071" y="413257"/>
                </a:lnTo>
                <a:lnTo>
                  <a:pt x="309435" y="413257"/>
                </a:lnTo>
                <a:lnTo>
                  <a:pt x="309435" y="490600"/>
                </a:lnTo>
                <a:lnTo>
                  <a:pt x="0" y="49060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606039" y="652144"/>
            <a:ext cx="363855" cy="494030"/>
          </a:xfrm>
          <a:custGeom>
            <a:avLst/>
            <a:gdLst/>
            <a:ahLst/>
            <a:cxnLst/>
            <a:rect l="l" t="t" r="r" b="b"/>
            <a:pathLst>
              <a:path w="363855" h="494030">
                <a:moveTo>
                  <a:pt x="130810" y="0"/>
                </a:moveTo>
                <a:lnTo>
                  <a:pt x="181651" y="3927"/>
                </a:lnTo>
                <a:lnTo>
                  <a:pt x="226933" y="15700"/>
                </a:lnTo>
                <a:lnTo>
                  <a:pt x="266666" y="35307"/>
                </a:lnTo>
                <a:lnTo>
                  <a:pt x="300863" y="62737"/>
                </a:lnTo>
                <a:lnTo>
                  <a:pt x="328293" y="96720"/>
                </a:lnTo>
                <a:lnTo>
                  <a:pt x="347900" y="135810"/>
                </a:lnTo>
                <a:lnTo>
                  <a:pt x="359673" y="180020"/>
                </a:lnTo>
                <a:lnTo>
                  <a:pt x="363601" y="229362"/>
                </a:lnTo>
                <a:lnTo>
                  <a:pt x="360454" y="284894"/>
                </a:lnTo>
                <a:lnTo>
                  <a:pt x="351013" y="333889"/>
                </a:lnTo>
                <a:lnTo>
                  <a:pt x="335280" y="376348"/>
                </a:lnTo>
                <a:lnTo>
                  <a:pt x="313252" y="412271"/>
                </a:lnTo>
                <a:lnTo>
                  <a:pt x="284931" y="441661"/>
                </a:lnTo>
                <a:lnTo>
                  <a:pt x="250317" y="464518"/>
                </a:lnTo>
                <a:lnTo>
                  <a:pt x="209408" y="480844"/>
                </a:lnTo>
                <a:lnTo>
                  <a:pt x="162207" y="490638"/>
                </a:lnTo>
                <a:lnTo>
                  <a:pt x="108712" y="493902"/>
                </a:lnTo>
                <a:lnTo>
                  <a:pt x="0" y="493902"/>
                </a:lnTo>
                <a:lnTo>
                  <a:pt x="0" y="3682"/>
                </a:lnTo>
                <a:lnTo>
                  <a:pt x="47192" y="2089"/>
                </a:lnTo>
                <a:lnTo>
                  <a:pt x="84740" y="936"/>
                </a:lnTo>
                <a:lnTo>
                  <a:pt x="112621" y="236"/>
                </a:lnTo>
                <a:lnTo>
                  <a:pt x="13081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362455" y="650494"/>
            <a:ext cx="377190" cy="495934"/>
          </a:xfrm>
          <a:custGeom>
            <a:avLst/>
            <a:gdLst/>
            <a:ahLst/>
            <a:cxnLst/>
            <a:rect l="l" t="t" r="r" b="b"/>
            <a:pathLst>
              <a:path w="377189" h="495934">
                <a:moveTo>
                  <a:pt x="135890" y="0"/>
                </a:moveTo>
                <a:lnTo>
                  <a:pt x="192987" y="4012"/>
                </a:lnTo>
                <a:lnTo>
                  <a:pt x="239696" y="16053"/>
                </a:lnTo>
                <a:lnTo>
                  <a:pt x="276018" y="36131"/>
                </a:lnTo>
                <a:lnTo>
                  <a:pt x="301958" y="64252"/>
                </a:lnTo>
                <a:lnTo>
                  <a:pt x="317520" y="100424"/>
                </a:lnTo>
                <a:lnTo>
                  <a:pt x="322706" y="144652"/>
                </a:lnTo>
                <a:lnTo>
                  <a:pt x="321107" y="165913"/>
                </a:lnTo>
                <a:lnTo>
                  <a:pt x="308240" y="205624"/>
                </a:lnTo>
                <a:lnTo>
                  <a:pt x="283213" y="240605"/>
                </a:lnTo>
                <a:lnTo>
                  <a:pt x="250741" y="265854"/>
                </a:lnTo>
                <a:lnTo>
                  <a:pt x="232028" y="274573"/>
                </a:lnTo>
                <a:lnTo>
                  <a:pt x="376936" y="495553"/>
                </a:lnTo>
                <a:lnTo>
                  <a:pt x="276479" y="495553"/>
                </a:lnTo>
                <a:lnTo>
                  <a:pt x="145541" y="292988"/>
                </a:lnTo>
                <a:lnTo>
                  <a:pt x="134731" y="292701"/>
                </a:lnTo>
                <a:lnTo>
                  <a:pt x="121920" y="292211"/>
                </a:lnTo>
                <a:lnTo>
                  <a:pt x="107108" y="291506"/>
                </a:lnTo>
                <a:lnTo>
                  <a:pt x="90297" y="290575"/>
                </a:lnTo>
                <a:lnTo>
                  <a:pt x="90297" y="495553"/>
                </a:lnTo>
                <a:lnTo>
                  <a:pt x="0" y="495553"/>
                </a:lnTo>
                <a:lnTo>
                  <a:pt x="0" y="4952"/>
                </a:lnTo>
                <a:lnTo>
                  <a:pt x="6258" y="4806"/>
                </a:lnTo>
                <a:lnTo>
                  <a:pt x="17780" y="4349"/>
                </a:lnTo>
                <a:lnTo>
                  <a:pt x="34540" y="3559"/>
                </a:lnTo>
                <a:lnTo>
                  <a:pt x="56515" y="2412"/>
                </a:lnTo>
                <a:lnTo>
                  <a:pt x="79972" y="1339"/>
                </a:lnTo>
                <a:lnTo>
                  <a:pt x="101012" y="587"/>
                </a:lnTo>
                <a:lnTo>
                  <a:pt x="119647" y="144"/>
                </a:lnTo>
                <a:lnTo>
                  <a:pt x="13589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53148" y="650494"/>
            <a:ext cx="377190" cy="495934"/>
          </a:xfrm>
          <a:custGeom>
            <a:avLst/>
            <a:gdLst/>
            <a:ahLst/>
            <a:cxnLst/>
            <a:rect l="l" t="t" r="r" b="b"/>
            <a:pathLst>
              <a:path w="377190" h="495934">
                <a:moveTo>
                  <a:pt x="135953" y="0"/>
                </a:moveTo>
                <a:lnTo>
                  <a:pt x="193049" y="4012"/>
                </a:lnTo>
                <a:lnTo>
                  <a:pt x="239763" y="16053"/>
                </a:lnTo>
                <a:lnTo>
                  <a:pt x="276096" y="36131"/>
                </a:lnTo>
                <a:lnTo>
                  <a:pt x="302047" y="64252"/>
                </a:lnTo>
                <a:lnTo>
                  <a:pt x="317618" y="100424"/>
                </a:lnTo>
                <a:lnTo>
                  <a:pt x="322808" y="144652"/>
                </a:lnTo>
                <a:lnTo>
                  <a:pt x="321196" y="165913"/>
                </a:lnTo>
                <a:lnTo>
                  <a:pt x="308305" y="205624"/>
                </a:lnTo>
                <a:lnTo>
                  <a:pt x="283294" y="240605"/>
                </a:lnTo>
                <a:lnTo>
                  <a:pt x="250814" y="265854"/>
                </a:lnTo>
                <a:lnTo>
                  <a:pt x="232067" y="274573"/>
                </a:lnTo>
                <a:lnTo>
                  <a:pt x="377063" y="495553"/>
                </a:lnTo>
                <a:lnTo>
                  <a:pt x="276593" y="495553"/>
                </a:lnTo>
                <a:lnTo>
                  <a:pt x="145669" y="292988"/>
                </a:lnTo>
                <a:lnTo>
                  <a:pt x="134806" y="292701"/>
                </a:lnTo>
                <a:lnTo>
                  <a:pt x="121973" y="292211"/>
                </a:lnTo>
                <a:lnTo>
                  <a:pt x="107174" y="291506"/>
                </a:lnTo>
                <a:lnTo>
                  <a:pt x="90411" y="290575"/>
                </a:lnTo>
                <a:lnTo>
                  <a:pt x="90411" y="495553"/>
                </a:lnTo>
                <a:lnTo>
                  <a:pt x="0" y="495553"/>
                </a:lnTo>
                <a:lnTo>
                  <a:pt x="0" y="4952"/>
                </a:lnTo>
                <a:lnTo>
                  <a:pt x="6300" y="4806"/>
                </a:lnTo>
                <a:lnTo>
                  <a:pt x="17832" y="4349"/>
                </a:lnTo>
                <a:lnTo>
                  <a:pt x="34595" y="3559"/>
                </a:lnTo>
                <a:lnTo>
                  <a:pt x="56591" y="2412"/>
                </a:lnTo>
                <a:lnTo>
                  <a:pt x="80010" y="1339"/>
                </a:lnTo>
                <a:lnTo>
                  <a:pt x="101044" y="587"/>
                </a:lnTo>
                <a:lnTo>
                  <a:pt x="119691" y="144"/>
                </a:lnTo>
                <a:lnTo>
                  <a:pt x="135953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123058" y="648716"/>
            <a:ext cx="431165" cy="497840"/>
          </a:xfrm>
          <a:custGeom>
            <a:avLst/>
            <a:gdLst/>
            <a:ahLst/>
            <a:cxnLst/>
            <a:rect l="l" t="t" r="r" b="b"/>
            <a:pathLst>
              <a:path w="431164" h="497840">
                <a:moveTo>
                  <a:pt x="195580" y="0"/>
                </a:moveTo>
                <a:lnTo>
                  <a:pt x="233807" y="0"/>
                </a:lnTo>
                <a:lnTo>
                  <a:pt x="431038" y="497332"/>
                </a:lnTo>
                <a:lnTo>
                  <a:pt x="334899" y="497332"/>
                </a:lnTo>
                <a:lnTo>
                  <a:pt x="299085" y="397891"/>
                </a:lnTo>
                <a:lnTo>
                  <a:pt x="130937" y="397891"/>
                </a:lnTo>
                <a:lnTo>
                  <a:pt x="96774" y="497332"/>
                </a:lnTo>
                <a:lnTo>
                  <a:pt x="0" y="497332"/>
                </a:lnTo>
                <a:lnTo>
                  <a:pt x="19558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670680" y="647065"/>
            <a:ext cx="407034" cy="507365"/>
          </a:xfrm>
          <a:custGeom>
            <a:avLst/>
            <a:gdLst/>
            <a:ahLst/>
            <a:cxnLst/>
            <a:rect l="l" t="t" r="r" b="b"/>
            <a:pathLst>
              <a:path w="407035" h="507365">
                <a:moveTo>
                  <a:pt x="248412" y="0"/>
                </a:moveTo>
                <a:lnTo>
                  <a:pt x="287275" y="3022"/>
                </a:lnTo>
                <a:lnTo>
                  <a:pt x="323103" y="12080"/>
                </a:lnTo>
                <a:lnTo>
                  <a:pt x="355907" y="27164"/>
                </a:lnTo>
                <a:lnTo>
                  <a:pt x="385699" y="48260"/>
                </a:lnTo>
                <a:lnTo>
                  <a:pt x="349250" y="118237"/>
                </a:lnTo>
                <a:lnTo>
                  <a:pt x="340488" y="111380"/>
                </a:lnTo>
                <a:lnTo>
                  <a:pt x="329644" y="104536"/>
                </a:lnTo>
                <a:lnTo>
                  <a:pt x="286226" y="85004"/>
                </a:lnTo>
                <a:lnTo>
                  <a:pt x="246507" y="77343"/>
                </a:lnTo>
                <a:lnTo>
                  <a:pt x="212217" y="80414"/>
                </a:lnTo>
                <a:lnTo>
                  <a:pt x="155067" y="104989"/>
                </a:lnTo>
                <a:lnTo>
                  <a:pt x="113944" y="153066"/>
                </a:lnTo>
                <a:lnTo>
                  <a:pt x="93041" y="218789"/>
                </a:lnTo>
                <a:lnTo>
                  <a:pt x="90424" y="257937"/>
                </a:lnTo>
                <a:lnTo>
                  <a:pt x="92993" y="295130"/>
                </a:lnTo>
                <a:lnTo>
                  <a:pt x="113516" y="357753"/>
                </a:lnTo>
                <a:lnTo>
                  <a:pt x="153781" y="403661"/>
                </a:lnTo>
                <a:lnTo>
                  <a:pt x="209597" y="427093"/>
                </a:lnTo>
                <a:lnTo>
                  <a:pt x="243078" y="430022"/>
                </a:lnTo>
                <a:lnTo>
                  <a:pt x="265368" y="428426"/>
                </a:lnTo>
                <a:lnTo>
                  <a:pt x="303710" y="415663"/>
                </a:lnTo>
                <a:lnTo>
                  <a:pt x="319786" y="308101"/>
                </a:lnTo>
                <a:lnTo>
                  <a:pt x="251841" y="308101"/>
                </a:lnTo>
                <a:lnTo>
                  <a:pt x="251841" y="233807"/>
                </a:lnTo>
                <a:lnTo>
                  <a:pt x="406908" y="233807"/>
                </a:lnTo>
                <a:lnTo>
                  <a:pt x="406908" y="453389"/>
                </a:lnTo>
                <a:lnTo>
                  <a:pt x="371252" y="476075"/>
                </a:lnTo>
                <a:lnTo>
                  <a:pt x="326644" y="493140"/>
                </a:lnTo>
                <a:lnTo>
                  <a:pt x="277717" y="503824"/>
                </a:lnTo>
                <a:lnTo>
                  <a:pt x="228981" y="507364"/>
                </a:lnTo>
                <a:lnTo>
                  <a:pt x="179022" y="503033"/>
                </a:lnTo>
                <a:lnTo>
                  <a:pt x="134492" y="490045"/>
                </a:lnTo>
                <a:lnTo>
                  <a:pt x="95392" y="468413"/>
                </a:lnTo>
                <a:lnTo>
                  <a:pt x="61722" y="438150"/>
                </a:lnTo>
                <a:lnTo>
                  <a:pt x="34718" y="400810"/>
                </a:lnTo>
                <a:lnTo>
                  <a:pt x="15430" y="357933"/>
                </a:lnTo>
                <a:lnTo>
                  <a:pt x="3857" y="309508"/>
                </a:lnTo>
                <a:lnTo>
                  <a:pt x="0" y="255524"/>
                </a:lnTo>
                <a:lnTo>
                  <a:pt x="4212" y="201420"/>
                </a:lnTo>
                <a:lnTo>
                  <a:pt x="16843" y="152638"/>
                </a:lnTo>
                <a:lnTo>
                  <a:pt x="37879" y="109166"/>
                </a:lnTo>
                <a:lnTo>
                  <a:pt x="67310" y="70993"/>
                </a:lnTo>
                <a:lnTo>
                  <a:pt x="103858" y="39969"/>
                </a:lnTo>
                <a:lnTo>
                  <a:pt x="146240" y="17780"/>
                </a:lnTo>
                <a:lnTo>
                  <a:pt x="194433" y="4448"/>
                </a:lnTo>
                <a:lnTo>
                  <a:pt x="248412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383540" y="3145358"/>
            <a:ext cx="6804659" cy="24657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0675" algn="l"/>
              </a:tabLst>
            </a:pPr>
            <a:r>
              <a:rPr sz="3200" spc="-25" dirty="0">
                <a:solidFill>
                  <a:srgbClr val="FFFFFF"/>
                </a:solidFill>
                <a:latin typeface="Trebuchet MS"/>
                <a:cs typeface="Trebuchet MS"/>
              </a:rPr>
              <a:t>Reread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passage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several times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if 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necessary for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clear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understanding of 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ideas.</a:t>
            </a:r>
            <a:endParaRPr sz="3200">
              <a:latin typeface="Trebuchet MS"/>
              <a:cs typeface="Trebuchet MS"/>
            </a:endParaRPr>
          </a:p>
          <a:p>
            <a:pPr marL="12700" marR="180975" algn="just">
              <a:lnSpc>
                <a:spcPct val="100000"/>
              </a:lnSpc>
              <a:buFont typeface="Wingdings"/>
              <a:buChar char=""/>
              <a:tabLst>
                <a:tab pos="320675" algn="l"/>
              </a:tabLst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Observe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emphasis or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approach  used by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65" dirty="0">
                <a:solidFill>
                  <a:srgbClr val="FFFFFF"/>
                </a:solidFill>
                <a:latin typeface="Trebuchet MS"/>
                <a:cs typeface="Trebuchet MS"/>
              </a:rPr>
              <a:t>author.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410200" y="0"/>
            <a:ext cx="2590800" cy="31242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09955" y="298704"/>
            <a:ext cx="7336535" cy="1237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320040"/>
            <a:ext cx="7242048" cy="1142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320040"/>
            <a:ext cx="7242175" cy="1143000"/>
          </a:xfrm>
          <a:custGeom>
            <a:avLst/>
            <a:gdLst/>
            <a:ahLst/>
            <a:cxnLst/>
            <a:rect l="l" t="t" r="r" b="b"/>
            <a:pathLst>
              <a:path w="7242175" h="1143000">
                <a:moveTo>
                  <a:pt x="0" y="1142999"/>
                </a:moveTo>
                <a:lnTo>
                  <a:pt x="7242048" y="1142999"/>
                </a:lnTo>
                <a:lnTo>
                  <a:pt x="7242048" y="0"/>
                </a:lnTo>
                <a:lnTo>
                  <a:pt x="0" y="0"/>
                </a:lnTo>
                <a:lnTo>
                  <a:pt x="0" y="1142999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909572" y="673354"/>
            <a:ext cx="4026407" cy="50939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12140" y="2078863"/>
            <a:ext cx="6490970" cy="34404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13690" algn="l"/>
              </a:tabLst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conclusion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should restate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  main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idea of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text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reiterate 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 main</a:t>
            </a:r>
            <a:r>
              <a:rPr sz="320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support.</a:t>
            </a:r>
            <a:endParaRPr sz="3200">
              <a:latin typeface="Trebuchet MS"/>
              <a:cs typeface="Trebuchet MS"/>
            </a:endParaRPr>
          </a:p>
          <a:p>
            <a:pPr marL="12700" marR="1878964">
              <a:lnSpc>
                <a:spcPct val="100000"/>
              </a:lnSpc>
              <a:buFont typeface="Wingdings"/>
              <a:buChar char=""/>
              <a:tabLst>
                <a:tab pos="32131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do not provide any new  information.</a:t>
            </a:r>
            <a:endParaRPr sz="3200">
              <a:latin typeface="Trebuchet MS"/>
              <a:cs typeface="Trebuchet MS"/>
            </a:endParaRPr>
          </a:p>
          <a:p>
            <a:pPr marL="12700" marR="190500">
              <a:lnSpc>
                <a:spcPct val="100000"/>
              </a:lnSpc>
              <a:buFont typeface="Wingdings"/>
              <a:buChar char=""/>
              <a:tabLst>
                <a:tab pos="321310" algn="l"/>
              </a:tabLst>
            </a:pPr>
            <a:r>
              <a:rPr sz="3200" spc="-20" dirty="0">
                <a:solidFill>
                  <a:srgbClr val="FFFFFF"/>
                </a:solidFill>
                <a:latin typeface="Trebuchet MS"/>
                <a:cs typeface="Trebuchet MS"/>
              </a:rPr>
              <a:t>Remember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avoid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any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personal 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statements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about the</a:t>
            </a:r>
            <a:r>
              <a:rPr sz="3200" spc="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passage.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8153400" cy="36134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222044" y="4578858"/>
            <a:ext cx="341249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200" dirty="0"/>
              <a:t>Exercise</a:t>
            </a:r>
            <a:endParaRPr sz="72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09955" y="298704"/>
            <a:ext cx="7336535" cy="1237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320040"/>
            <a:ext cx="7242048" cy="1142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320040"/>
            <a:ext cx="7242175" cy="1143000"/>
          </a:xfrm>
          <a:custGeom>
            <a:avLst/>
            <a:gdLst/>
            <a:ahLst/>
            <a:cxnLst/>
            <a:rect l="l" t="t" r="r" b="b"/>
            <a:pathLst>
              <a:path w="7242175" h="1143000">
                <a:moveTo>
                  <a:pt x="0" y="1142999"/>
                </a:moveTo>
                <a:lnTo>
                  <a:pt x="7242048" y="1142999"/>
                </a:lnTo>
                <a:lnTo>
                  <a:pt x="7242048" y="0"/>
                </a:lnTo>
                <a:lnTo>
                  <a:pt x="0" y="0"/>
                </a:lnTo>
                <a:lnTo>
                  <a:pt x="0" y="1142999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398776" y="618236"/>
            <a:ext cx="2998470" cy="56540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12140" y="2078863"/>
            <a:ext cx="7176134" cy="4415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128270" indent="603250">
              <a:lnSpc>
                <a:spcPct val="100000"/>
              </a:lnSpc>
              <a:spcBef>
                <a:spcPts val="105"/>
              </a:spcBef>
            </a:pPr>
            <a:r>
              <a:rPr sz="3200" u="heavy" spc="-60" dirty="0">
                <a:solidFill>
                  <a:srgbClr val="990033"/>
                </a:solidFill>
                <a:uFill>
                  <a:solidFill>
                    <a:srgbClr val="990033"/>
                  </a:solidFill>
                </a:uFill>
                <a:latin typeface="Trebuchet MS"/>
                <a:cs typeface="Trebuchet MS"/>
              </a:rPr>
              <a:t>Tracts </a:t>
            </a:r>
            <a:r>
              <a:rPr sz="3200" u="heavy" dirty="0">
                <a:solidFill>
                  <a:srgbClr val="990033"/>
                </a:solidFill>
                <a:uFill>
                  <a:solidFill>
                    <a:srgbClr val="990033"/>
                  </a:solidFill>
                </a:uFill>
                <a:latin typeface="Trebuchet MS"/>
                <a:cs typeface="Trebuchet MS"/>
              </a:rPr>
              <a:t>of land</a:t>
            </a:r>
            <a:r>
              <a:rPr sz="3200" dirty="0">
                <a:solidFill>
                  <a:srgbClr val="990033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from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which coal is 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obtained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are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called </a:t>
            </a:r>
            <a:r>
              <a:rPr sz="3200" u="heavy" spc="-5" dirty="0">
                <a:solidFill>
                  <a:srgbClr val="990033"/>
                </a:solidFill>
                <a:uFill>
                  <a:solidFill>
                    <a:srgbClr val="990033"/>
                  </a:solidFill>
                </a:uFill>
                <a:latin typeface="Trebuchet MS"/>
                <a:cs typeface="Trebuchet MS"/>
              </a:rPr>
              <a:t>coal-fields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.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These 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so-called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fields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are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not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on the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surface  of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earth,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but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at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some depths </a:t>
            </a:r>
            <a:r>
              <a:rPr sz="3200" u="heavy" dirty="0">
                <a:solidFill>
                  <a:srgbClr val="990033"/>
                </a:solidFill>
                <a:uFill>
                  <a:solidFill>
                    <a:srgbClr val="990033"/>
                  </a:solidFill>
                </a:uFill>
                <a:latin typeface="Trebuchet MS"/>
                <a:cs typeface="Trebuchet MS"/>
              </a:rPr>
              <a:t>below</a:t>
            </a:r>
            <a:r>
              <a:rPr sz="3200" dirty="0">
                <a:solidFill>
                  <a:srgbClr val="990033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it. 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They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consist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3200" u="heavy" dirty="0">
                <a:solidFill>
                  <a:srgbClr val="990033"/>
                </a:solidFill>
                <a:uFill>
                  <a:solidFill>
                    <a:srgbClr val="990033"/>
                  </a:solidFill>
                </a:uFill>
                <a:latin typeface="Trebuchet MS"/>
                <a:cs typeface="Trebuchet MS"/>
              </a:rPr>
              <a:t>layers of beds</a:t>
            </a:r>
            <a:r>
              <a:rPr sz="3200" dirty="0">
                <a:solidFill>
                  <a:srgbClr val="990033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which 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run under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ground.</a:t>
            </a:r>
            <a:endParaRPr sz="3200">
              <a:latin typeface="Trebuchet MS"/>
              <a:cs typeface="Trebuchet MS"/>
            </a:endParaRPr>
          </a:p>
          <a:p>
            <a:pPr marL="12700" marR="5080" indent="854710">
              <a:lnSpc>
                <a:spcPct val="100000"/>
              </a:lnSpc>
              <a:tabLst>
                <a:tab pos="402971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When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 layer of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this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kind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has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been  </a:t>
            </a:r>
            <a:r>
              <a:rPr sz="3200" u="heavy" dirty="0">
                <a:solidFill>
                  <a:srgbClr val="990033"/>
                </a:solidFill>
                <a:uFill>
                  <a:solidFill>
                    <a:srgbClr val="990033"/>
                  </a:solidFill>
                </a:uFill>
                <a:latin typeface="Trebuchet MS"/>
                <a:cs typeface="Trebuchet MS"/>
              </a:rPr>
              <a:t>opened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,</a:t>
            </a:r>
            <a:r>
              <a:rPr sz="32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32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opening	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is called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 </a:t>
            </a:r>
            <a:r>
              <a:rPr sz="3200" u="heavy" spc="-5" dirty="0">
                <a:solidFill>
                  <a:srgbClr val="990033"/>
                </a:solidFill>
                <a:uFill>
                  <a:solidFill>
                    <a:srgbClr val="990033"/>
                  </a:solidFill>
                </a:uFill>
                <a:latin typeface="Trebuchet MS"/>
                <a:cs typeface="Trebuchet MS"/>
              </a:rPr>
              <a:t>mine </a:t>
            </a:r>
            <a:r>
              <a:rPr sz="3200" spc="-5" dirty="0">
                <a:solidFill>
                  <a:srgbClr val="990033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and hence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classed as a</a:t>
            </a:r>
            <a:r>
              <a:rPr sz="32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mineral.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33756" y="512063"/>
            <a:ext cx="4133088" cy="9250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5531" y="384047"/>
            <a:ext cx="3686555" cy="13624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81000" y="533400"/>
            <a:ext cx="4038600" cy="8305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81000" y="533400"/>
            <a:ext cx="4038600" cy="830580"/>
          </a:xfrm>
          <a:prstGeom prst="rect">
            <a:avLst/>
          </a:prstGeom>
          <a:ln w="12192">
            <a:solidFill>
              <a:srgbClr val="B83C68"/>
            </a:solidFill>
          </a:ln>
        </p:spPr>
        <p:txBody>
          <a:bodyPr vert="horz" wrap="square" lIns="0" tIns="3175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50"/>
              </a:spcBef>
            </a:pPr>
            <a:r>
              <a:rPr sz="4800" spc="-5" dirty="0"/>
              <a:t>Questions:</a:t>
            </a:r>
            <a:endParaRPr sz="4800"/>
          </a:p>
        </p:txBody>
      </p:sp>
      <p:sp>
        <p:nvSpPr>
          <p:cNvPr id="6" name="object 6"/>
          <p:cNvSpPr txBox="1"/>
          <p:nvPr/>
        </p:nvSpPr>
        <p:spPr>
          <a:xfrm>
            <a:off x="688340" y="1850263"/>
            <a:ext cx="6697345" cy="197738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27685" marR="882015" indent="-515620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52832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What is mine and why is coal 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termed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as</a:t>
            </a:r>
            <a:r>
              <a:rPr sz="32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mineral?</a:t>
            </a:r>
            <a:endParaRPr sz="3200">
              <a:latin typeface="Trebuchet MS"/>
              <a:cs typeface="Trebuchet MS"/>
            </a:endParaRPr>
          </a:p>
          <a:p>
            <a:pPr marL="527685" marR="5080" indent="-515620">
              <a:lnSpc>
                <a:spcPct val="100000"/>
              </a:lnSpc>
              <a:buClr>
                <a:srgbClr val="FFFFFF"/>
              </a:buClr>
              <a:buFont typeface="Trebuchet MS"/>
              <a:buAutoNum type="arabicPeriod"/>
              <a:tabLst>
                <a:tab pos="649605" algn="l"/>
                <a:tab pos="650240" algn="l"/>
              </a:tabLst>
            </a:pPr>
            <a:r>
              <a:rPr dirty="0"/>
              <a:t>	</a:t>
            </a:r>
            <a:r>
              <a:rPr sz="3200" spc="-30" dirty="0">
                <a:solidFill>
                  <a:srgbClr val="FFFFFF"/>
                </a:solidFill>
                <a:latin typeface="Trebuchet MS"/>
                <a:cs typeface="Trebuchet MS"/>
              </a:rPr>
              <a:t>Write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 precis of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given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passage 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&amp; give a suitable</a:t>
            </a: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title.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09955" y="3941064"/>
            <a:ext cx="2456688" cy="67970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63652" y="3870959"/>
            <a:ext cx="2029968" cy="93573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57200" y="3962400"/>
            <a:ext cx="2362200" cy="58521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57200" y="3962400"/>
            <a:ext cx="2362200" cy="585470"/>
          </a:xfrm>
          <a:prstGeom prst="rect">
            <a:avLst/>
          </a:prstGeom>
          <a:ln w="12191">
            <a:solidFill>
              <a:srgbClr val="B83C68"/>
            </a:solidFill>
          </a:ln>
        </p:spPr>
        <p:txBody>
          <a:bodyPr vert="horz" wrap="square" lIns="0" tIns="3492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75"/>
              </a:spcBef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Answer: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12140" y="4670297"/>
            <a:ext cx="6676390" cy="19773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The layer of mineral underground  when opened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called a mine. Since 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coal is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dug out from the mine , </a:t>
            </a: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it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is 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called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mineral.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257800" y="0"/>
            <a:ext cx="2857500" cy="19050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09955" y="131063"/>
            <a:ext cx="7336535" cy="18470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152400"/>
            <a:ext cx="7242048" cy="1752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152400"/>
            <a:ext cx="7242175" cy="1752600"/>
          </a:xfrm>
          <a:custGeom>
            <a:avLst/>
            <a:gdLst/>
            <a:ahLst/>
            <a:cxnLst/>
            <a:rect l="l" t="t" r="r" b="b"/>
            <a:pathLst>
              <a:path w="7242175" h="1752600">
                <a:moveTo>
                  <a:pt x="0" y="1752600"/>
                </a:moveTo>
                <a:lnTo>
                  <a:pt x="7242048" y="1752600"/>
                </a:lnTo>
                <a:lnTo>
                  <a:pt x="7242048" y="0"/>
                </a:lnTo>
                <a:lnTo>
                  <a:pt x="0" y="0"/>
                </a:lnTo>
                <a:lnTo>
                  <a:pt x="0" y="1752600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52259" y="424941"/>
            <a:ext cx="4810823" cy="50939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52259" y="1248155"/>
            <a:ext cx="2696908" cy="50914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59740" y="2231263"/>
            <a:ext cx="6605905" cy="2465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72517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coal-fields are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underground 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tracts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of land from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which coal is 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obtained. They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have underground 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layers of bed. They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are called mine 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when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they are</a:t>
            </a:r>
            <a:r>
              <a:rPr sz="32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opened.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86155" y="5084064"/>
            <a:ext cx="1847088" cy="67970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77595" y="5013959"/>
            <a:ext cx="1559052" cy="93573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33400" y="5105400"/>
            <a:ext cx="1752600" cy="58521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533400" y="5105400"/>
            <a:ext cx="1752600" cy="585470"/>
          </a:xfrm>
          <a:prstGeom prst="rect">
            <a:avLst/>
          </a:prstGeom>
          <a:ln w="12191">
            <a:solidFill>
              <a:srgbClr val="B83C68"/>
            </a:solidFill>
          </a:ln>
        </p:spPr>
        <p:txBody>
          <a:bodyPr vert="horz" wrap="square" lIns="0" tIns="34925" rIns="0" bIns="0" rtlCol="0">
            <a:spAutoFit/>
          </a:bodyPr>
          <a:lstStyle/>
          <a:p>
            <a:pPr marL="328930">
              <a:lnSpc>
                <a:spcPct val="100000"/>
              </a:lnSpc>
              <a:spcBef>
                <a:spcPts val="275"/>
              </a:spcBef>
            </a:pPr>
            <a:r>
              <a:rPr sz="3200" spc="-25" dirty="0">
                <a:solidFill>
                  <a:srgbClr val="FFFFFF"/>
                </a:solidFill>
                <a:latin typeface="Trebuchet MS"/>
                <a:cs typeface="Trebuchet MS"/>
              </a:rPr>
              <a:t>Title: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91564" y="6041542"/>
            <a:ext cx="371411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What are</a:t>
            </a:r>
            <a:r>
              <a:rPr sz="3200" spc="-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coal-fields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68579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09955" y="298704"/>
            <a:ext cx="7336535" cy="1237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320040"/>
            <a:ext cx="7242048" cy="1142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320040"/>
            <a:ext cx="7242175" cy="1143000"/>
          </a:xfrm>
          <a:custGeom>
            <a:avLst/>
            <a:gdLst/>
            <a:ahLst/>
            <a:cxnLst/>
            <a:rect l="l" t="t" r="r" b="b"/>
            <a:pathLst>
              <a:path w="7242175" h="1143000">
                <a:moveTo>
                  <a:pt x="0" y="1142999"/>
                </a:moveTo>
                <a:lnTo>
                  <a:pt x="7242048" y="1142999"/>
                </a:lnTo>
                <a:lnTo>
                  <a:pt x="7242048" y="0"/>
                </a:lnTo>
                <a:lnTo>
                  <a:pt x="0" y="0"/>
                </a:lnTo>
                <a:lnTo>
                  <a:pt x="0" y="1142999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58736" y="618744"/>
            <a:ext cx="3911600" cy="564515"/>
          </a:xfrm>
          <a:custGeom>
            <a:avLst/>
            <a:gdLst/>
            <a:ahLst/>
            <a:cxnLst/>
            <a:rect l="l" t="t" r="r" b="b"/>
            <a:pathLst>
              <a:path w="3911600" h="564515">
                <a:moveTo>
                  <a:pt x="145478" y="5968"/>
                </a:moveTo>
                <a:lnTo>
                  <a:pt x="125221" y="6211"/>
                </a:lnTo>
                <a:lnTo>
                  <a:pt x="0" y="10032"/>
                </a:lnTo>
                <a:lnTo>
                  <a:pt x="0" y="554735"/>
                </a:lnTo>
                <a:lnTo>
                  <a:pt x="120916" y="554735"/>
                </a:lnTo>
                <a:lnTo>
                  <a:pt x="174713" y="551798"/>
                </a:lnTo>
                <a:lnTo>
                  <a:pt x="222847" y="542984"/>
                </a:lnTo>
                <a:lnTo>
                  <a:pt x="265319" y="528294"/>
                </a:lnTo>
                <a:lnTo>
                  <a:pt x="302128" y="507727"/>
                </a:lnTo>
                <a:lnTo>
                  <a:pt x="333274" y="481282"/>
                </a:lnTo>
                <a:lnTo>
                  <a:pt x="343149" y="468756"/>
                </a:lnTo>
                <a:lnTo>
                  <a:pt x="147332" y="468756"/>
                </a:lnTo>
                <a:lnTo>
                  <a:pt x="133983" y="468616"/>
                </a:lnTo>
                <a:lnTo>
                  <a:pt x="121100" y="468201"/>
                </a:lnTo>
                <a:lnTo>
                  <a:pt x="108685" y="467524"/>
                </a:lnTo>
                <a:lnTo>
                  <a:pt x="96735" y="466597"/>
                </a:lnTo>
                <a:lnTo>
                  <a:pt x="96735" y="94487"/>
                </a:lnTo>
                <a:lnTo>
                  <a:pt x="110247" y="93321"/>
                </a:lnTo>
                <a:lnTo>
                  <a:pt x="122129" y="92487"/>
                </a:lnTo>
                <a:lnTo>
                  <a:pt x="132383" y="91987"/>
                </a:lnTo>
                <a:lnTo>
                  <a:pt x="141008" y="91820"/>
                </a:lnTo>
                <a:lnTo>
                  <a:pt x="347352" y="91820"/>
                </a:lnTo>
                <a:lnTo>
                  <a:pt x="334302" y="75691"/>
                </a:lnTo>
                <a:lnTo>
                  <a:pt x="296340" y="45188"/>
                </a:lnTo>
                <a:lnTo>
                  <a:pt x="252215" y="23399"/>
                </a:lnTo>
                <a:lnTo>
                  <a:pt x="201928" y="10326"/>
                </a:lnTo>
                <a:lnTo>
                  <a:pt x="145478" y="5968"/>
                </a:lnTo>
                <a:close/>
              </a:path>
              <a:path w="3911600" h="564515">
                <a:moveTo>
                  <a:pt x="347352" y="91820"/>
                </a:moveTo>
                <a:lnTo>
                  <a:pt x="141008" y="91820"/>
                </a:lnTo>
                <a:lnTo>
                  <a:pt x="190689" y="96678"/>
                </a:lnTo>
                <a:lnTo>
                  <a:pt x="231338" y="111251"/>
                </a:lnTo>
                <a:lnTo>
                  <a:pt x="262955" y="135540"/>
                </a:lnTo>
                <a:lnTo>
                  <a:pt x="285538" y="169545"/>
                </a:lnTo>
                <a:lnTo>
                  <a:pt x="299089" y="213264"/>
                </a:lnTo>
                <a:lnTo>
                  <a:pt x="303606" y="266700"/>
                </a:lnTo>
                <a:lnTo>
                  <a:pt x="301013" y="311870"/>
                </a:lnTo>
                <a:lnTo>
                  <a:pt x="293233" y="351742"/>
                </a:lnTo>
                <a:lnTo>
                  <a:pt x="262115" y="415543"/>
                </a:lnTo>
                <a:lnTo>
                  <a:pt x="212677" y="455485"/>
                </a:lnTo>
                <a:lnTo>
                  <a:pt x="147332" y="468756"/>
                </a:lnTo>
                <a:lnTo>
                  <a:pt x="343149" y="468756"/>
                </a:lnTo>
                <a:lnTo>
                  <a:pt x="378579" y="410754"/>
                </a:lnTo>
                <a:lnTo>
                  <a:pt x="392736" y="366670"/>
                </a:lnTo>
                <a:lnTo>
                  <a:pt x="401231" y="316705"/>
                </a:lnTo>
                <a:lnTo>
                  <a:pt x="404063" y="260857"/>
                </a:lnTo>
                <a:lnTo>
                  <a:pt x="399703" y="205993"/>
                </a:lnTo>
                <a:lnTo>
                  <a:pt x="386622" y="156844"/>
                </a:lnTo>
                <a:lnTo>
                  <a:pt x="364822" y="113410"/>
                </a:lnTo>
                <a:lnTo>
                  <a:pt x="347352" y="91820"/>
                </a:lnTo>
                <a:close/>
              </a:path>
              <a:path w="3911600" h="564515">
                <a:moveTo>
                  <a:pt x="3186239" y="0"/>
                </a:moveTo>
                <a:lnTo>
                  <a:pt x="3135568" y="5026"/>
                </a:lnTo>
                <a:lnTo>
                  <a:pt x="3090243" y="20113"/>
                </a:lnTo>
                <a:lnTo>
                  <a:pt x="3050276" y="45273"/>
                </a:lnTo>
                <a:lnTo>
                  <a:pt x="3015678" y="80517"/>
                </a:lnTo>
                <a:lnTo>
                  <a:pt x="2987748" y="123047"/>
                </a:lnTo>
                <a:lnTo>
                  <a:pt x="2967783" y="170052"/>
                </a:lnTo>
                <a:lnTo>
                  <a:pt x="2955796" y="221535"/>
                </a:lnTo>
                <a:lnTo>
                  <a:pt x="2951797" y="277494"/>
                </a:lnTo>
                <a:lnTo>
                  <a:pt x="2955464" y="340604"/>
                </a:lnTo>
                <a:lnTo>
                  <a:pt x="2966490" y="396670"/>
                </a:lnTo>
                <a:lnTo>
                  <a:pt x="2984801" y="445533"/>
                </a:lnTo>
                <a:lnTo>
                  <a:pt x="3010471" y="487425"/>
                </a:lnTo>
                <a:lnTo>
                  <a:pt x="3042925" y="520930"/>
                </a:lnTo>
                <a:lnTo>
                  <a:pt x="3081797" y="544861"/>
                </a:lnTo>
                <a:lnTo>
                  <a:pt x="3127075" y="559220"/>
                </a:lnTo>
                <a:lnTo>
                  <a:pt x="3178746" y="564006"/>
                </a:lnTo>
                <a:lnTo>
                  <a:pt x="3235063" y="559173"/>
                </a:lnTo>
                <a:lnTo>
                  <a:pt x="3284569" y="544671"/>
                </a:lnTo>
                <a:lnTo>
                  <a:pt x="3327265" y="520501"/>
                </a:lnTo>
                <a:lnTo>
                  <a:pt x="3363150" y="486663"/>
                </a:lnTo>
                <a:lnTo>
                  <a:pt x="3368981" y="478027"/>
                </a:lnTo>
                <a:lnTo>
                  <a:pt x="3178746" y="478027"/>
                </a:lnTo>
                <a:lnTo>
                  <a:pt x="3149719" y="474761"/>
                </a:lnTo>
                <a:lnTo>
                  <a:pt x="3102665" y="448560"/>
                </a:lnTo>
                <a:lnTo>
                  <a:pt x="3070451" y="396605"/>
                </a:lnTo>
                <a:lnTo>
                  <a:pt x="3054278" y="322617"/>
                </a:lnTo>
                <a:lnTo>
                  <a:pt x="3052254" y="277494"/>
                </a:lnTo>
                <a:lnTo>
                  <a:pt x="3054421" y="235842"/>
                </a:lnTo>
                <a:lnTo>
                  <a:pt x="3071756" y="166016"/>
                </a:lnTo>
                <a:lnTo>
                  <a:pt x="3106068" y="115125"/>
                </a:lnTo>
                <a:lnTo>
                  <a:pt x="3155737" y="89217"/>
                </a:lnTo>
                <a:lnTo>
                  <a:pt x="3186239" y="85978"/>
                </a:lnTo>
                <a:lnTo>
                  <a:pt x="3374797" y="85978"/>
                </a:lnTo>
                <a:lnTo>
                  <a:pt x="3365944" y="72897"/>
                </a:lnTo>
                <a:lnTo>
                  <a:pt x="3331418" y="40987"/>
                </a:lnTo>
                <a:lnTo>
                  <a:pt x="3289950" y="18208"/>
                </a:lnTo>
                <a:lnTo>
                  <a:pt x="3241553" y="4550"/>
                </a:lnTo>
                <a:lnTo>
                  <a:pt x="3186239" y="0"/>
                </a:lnTo>
                <a:close/>
              </a:path>
              <a:path w="3911600" h="564515">
                <a:moveTo>
                  <a:pt x="3374797" y="85978"/>
                </a:moveTo>
                <a:lnTo>
                  <a:pt x="3186239" y="85978"/>
                </a:lnTo>
                <a:lnTo>
                  <a:pt x="3229430" y="91301"/>
                </a:lnTo>
                <a:lnTo>
                  <a:pt x="3264767" y="107267"/>
                </a:lnTo>
                <a:lnTo>
                  <a:pt x="3292252" y="133873"/>
                </a:lnTo>
                <a:lnTo>
                  <a:pt x="3311884" y="171116"/>
                </a:lnTo>
                <a:lnTo>
                  <a:pt x="3323664" y="218990"/>
                </a:lnTo>
                <a:lnTo>
                  <a:pt x="3327590" y="277494"/>
                </a:lnTo>
                <a:lnTo>
                  <a:pt x="3325209" y="323546"/>
                </a:lnTo>
                <a:lnTo>
                  <a:pt x="3318065" y="363775"/>
                </a:lnTo>
                <a:lnTo>
                  <a:pt x="3289490" y="426719"/>
                </a:lnTo>
                <a:lnTo>
                  <a:pt x="3242738" y="465232"/>
                </a:lnTo>
                <a:lnTo>
                  <a:pt x="3178746" y="478027"/>
                </a:lnTo>
                <a:lnTo>
                  <a:pt x="3368981" y="478027"/>
                </a:lnTo>
                <a:lnTo>
                  <a:pt x="3391560" y="444587"/>
                </a:lnTo>
                <a:lnTo>
                  <a:pt x="3411839" y="395700"/>
                </a:lnTo>
                <a:lnTo>
                  <a:pt x="3423997" y="340002"/>
                </a:lnTo>
                <a:lnTo>
                  <a:pt x="3428047" y="277494"/>
                </a:lnTo>
                <a:lnTo>
                  <a:pt x="3424166" y="215344"/>
                </a:lnTo>
                <a:lnTo>
                  <a:pt x="3412521" y="160527"/>
                </a:lnTo>
                <a:lnTo>
                  <a:pt x="3393114" y="113045"/>
                </a:lnTo>
                <a:lnTo>
                  <a:pt x="3374797" y="85978"/>
                </a:lnTo>
                <a:close/>
              </a:path>
              <a:path w="3911600" h="564515">
                <a:moveTo>
                  <a:pt x="3723397" y="217296"/>
                </a:moveTo>
                <a:lnTo>
                  <a:pt x="3607371" y="217296"/>
                </a:lnTo>
                <a:lnTo>
                  <a:pt x="3871912" y="562228"/>
                </a:lnTo>
                <a:lnTo>
                  <a:pt x="3911282" y="562228"/>
                </a:lnTo>
                <a:lnTo>
                  <a:pt x="3911282" y="338581"/>
                </a:lnTo>
                <a:lnTo>
                  <a:pt x="3818318" y="338581"/>
                </a:lnTo>
                <a:lnTo>
                  <a:pt x="3723397" y="217296"/>
                </a:lnTo>
                <a:close/>
              </a:path>
              <a:path w="3911600" h="564515">
                <a:moveTo>
                  <a:pt x="3560889" y="9651"/>
                </a:moveTo>
                <a:lnTo>
                  <a:pt x="3514280" y="9651"/>
                </a:lnTo>
                <a:lnTo>
                  <a:pt x="3514280" y="555116"/>
                </a:lnTo>
                <a:lnTo>
                  <a:pt x="3607371" y="555116"/>
                </a:lnTo>
                <a:lnTo>
                  <a:pt x="3607371" y="217296"/>
                </a:lnTo>
                <a:lnTo>
                  <a:pt x="3723397" y="217296"/>
                </a:lnTo>
                <a:lnTo>
                  <a:pt x="3560889" y="9651"/>
                </a:lnTo>
                <a:close/>
              </a:path>
              <a:path w="3911600" h="564515">
                <a:moveTo>
                  <a:pt x="3911282" y="9651"/>
                </a:moveTo>
                <a:lnTo>
                  <a:pt x="3818318" y="9651"/>
                </a:lnTo>
                <a:lnTo>
                  <a:pt x="3818318" y="338581"/>
                </a:lnTo>
                <a:lnTo>
                  <a:pt x="3911282" y="338581"/>
                </a:lnTo>
                <a:lnTo>
                  <a:pt x="3911282" y="9651"/>
                </a:lnTo>
                <a:close/>
              </a:path>
              <a:path w="3911600" h="564515">
                <a:moveTo>
                  <a:pt x="2864675" y="9651"/>
                </a:moveTo>
                <a:lnTo>
                  <a:pt x="2767901" y="9651"/>
                </a:lnTo>
                <a:lnTo>
                  <a:pt x="2767901" y="554735"/>
                </a:lnTo>
                <a:lnTo>
                  <a:pt x="2864675" y="554735"/>
                </a:lnTo>
                <a:lnTo>
                  <a:pt x="2864675" y="9651"/>
                </a:lnTo>
                <a:close/>
              </a:path>
              <a:path w="3911600" h="564515">
                <a:moveTo>
                  <a:pt x="2521521" y="95630"/>
                </a:moveTo>
                <a:lnTo>
                  <a:pt x="2424747" y="95630"/>
                </a:lnTo>
                <a:lnTo>
                  <a:pt x="2424747" y="554735"/>
                </a:lnTo>
                <a:lnTo>
                  <a:pt x="2521521" y="554735"/>
                </a:lnTo>
                <a:lnTo>
                  <a:pt x="2521521" y="95630"/>
                </a:lnTo>
                <a:close/>
              </a:path>
              <a:path w="3911600" h="564515">
                <a:moveTo>
                  <a:pt x="2702623" y="9651"/>
                </a:moveTo>
                <a:lnTo>
                  <a:pt x="2251392" y="9651"/>
                </a:lnTo>
                <a:lnTo>
                  <a:pt x="2251392" y="95630"/>
                </a:lnTo>
                <a:lnTo>
                  <a:pt x="2702623" y="95630"/>
                </a:lnTo>
                <a:lnTo>
                  <a:pt x="2702623" y="9651"/>
                </a:lnTo>
                <a:close/>
              </a:path>
              <a:path w="3911600" h="564515">
                <a:moveTo>
                  <a:pt x="2186495" y="9651"/>
                </a:moveTo>
                <a:lnTo>
                  <a:pt x="2089721" y="9651"/>
                </a:lnTo>
                <a:lnTo>
                  <a:pt x="2089721" y="554735"/>
                </a:lnTo>
                <a:lnTo>
                  <a:pt x="2186495" y="554735"/>
                </a:lnTo>
                <a:lnTo>
                  <a:pt x="2186495" y="9651"/>
                </a:lnTo>
                <a:close/>
              </a:path>
              <a:path w="3911600" h="564515">
                <a:moveTo>
                  <a:pt x="1787917" y="217296"/>
                </a:moveTo>
                <a:lnTo>
                  <a:pt x="1671891" y="217296"/>
                </a:lnTo>
                <a:lnTo>
                  <a:pt x="1936432" y="562228"/>
                </a:lnTo>
                <a:lnTo>
                  <a:pt x="1975802" y="562228"/>
                </a:lnTo>
                <a:lnTo>
                  <a:pt x="1975802" y="338581"/>
                </a:lnTo>
                <a:lnTo>
                  <a:pt x="1882838" y="338581"/>
                </a:lnTo>
                <a:lnTo>
                  <a:pt x="1787917" y="217296"/>
                </a:lnTo>
                <a:close/>
              </a:path>
              <a:path w="3911600" h="564515">
                <a:moveTo>
                  <a:pt x="1625409" y="9651"/>
                </a:moveTo>
                <a:lnTo>
                  <a:pt x="1578800" y="9651"/>
                </a:lnTo>
                <a:lnTo>
                  <a:pt x="1578800" y="555116"/>
                </a:lnTo>
                <a:lnTo>
                  <a:pt x="1671891" y="555116"/>
                </a:lnTo>
                <a:lnTo>
                  <a:pt x="1671891" y="217296"/>
                </a:lnTo>
                <a:lnTo>
                  <a:pt x="1787917" y="217296"/>
                </a:lnTo>
                <a:lnTo>
                  <a:pt x="1625409" y="9651"/>
                </a:lnTo>
                <a:close/>
              </a:path>
              <a:path w="3911600" h="564515">
                <a:moveTo>
                  <a:pt x="1975802" y="9651"/>
                </a:moveTo>
                <a:lnTo>
                  <a:pt x="1882838" y="9651"/>
                </a:lnTo>
                <a:lnTo>
                  <a:pt x="1882838" y="338581"/>
                </a:lnTo>
                <a:lnTo>
                  <a:pt x="1975802" y="338581"/>
                </a:lnTo>
                <a:lnTo>
                  <a:pt x="1975802" y="9651"/>
                </a:lnTo>
                <a:close/>
              </a:path>
              <a:path w="3911600" h="564515">
                <a:moveTo>
                  <a:pt x="1465643" y="9651"/>
                </a:moveTo>
                <a:lnTo>
                  <a:pt x="1368869" y="9651"/>
                </a:lnTo>
                <a:lnTo>
                  <a:pt x="1368869" y="554735"/>
                </a:lnTo>
                <a:lnTo>
                  <a:pt x="1465643" y="554735"/>
                </a:lnTo>
                <a:lnTo>
                  <a:pt x="1465643" y="9651"/>
                </a:lnTo>
                <a:close/>
              </a:path>
              <a:path w="3911600" h="564515">
                <a:moveTo>
                  <a:pt x="1281112" y="9651"/>
                </a:moveTo>
                <a:lnTo>
                  <a:pt x="921956" y="9651"/>
                </a:lnTo>
                <a:lnTo>
                  <a:pt x="921956" y="554735"/>
                </a:lnTo>
                <a:lnTo>
                  <a:pt x="1018730" y="554735"/>
                </a:lnTo>
                <a:lnTo>
                  <a:pt x="1018730" y="305434"/>
                </a:lnTo>
                <a:lnTo>
                  <a:pt x="1210373" y="305434"/>
                </a:lnTo>
                <a:lnTo>
                  <a:pt x="1210373" y="223265"/>
                </a:lnTo>
                <a:lnTo>
                  <a:pt x="1018730" y="223265"/>
                </a:lnTo>
                <a:lnTo>
                  <a:pt x="1018730" y="95630"/>
                </a:lnTo>
                <a:lnTo>
                  <a:pt x="1281112" y="95630"/>
                </a:lnTo>
                <a:lnTo>
                  <a:pt x="1281112" y="9651"/>
                </a:lnTo>
                <a:close/>
              </a:path>
              <a:path w="3911600" h="564515">
                <a:moveTo>
                  <a:pt x="837120" y="9651"/>
                </a:moveTo>
                <a:lnTo>
                  <a:pt x="489204" y="9651"/>
                </a:lnTo>
                <a:lnTo>
                  <a:pt x="489204" y="554735"/>
                </a:lnTo>
                <a:lnTo>
                  <a:pt x="832929" y="554735"/>
                </a:lnTo>
                <a:lnTo>
                  <a:pt x="832929" y="468756"/>
                </a:lnTo>
                <a:lnTo>
                  <a:pt x="585939" y="468756"/>
                </a:lnTo>
                <a:lnTo>
                  <a:pt x="585939" y="305434"/>
                </a:lnTo>
                <a:lnTo>
                  <a:pt x="766000" y="305434"/>
                </a:lnTo>
                <a:lnTo>
                  <a:pt x="766000" y="223265"/>
                </a:lnTo>
                <a:lnTo>
                  <a:pt x="585939" y="223265"/>
                </a:lnTo>
                <a:lnTo>
                  <a:pt x="585939" y="95630"/>
                </a:lnTo>
                <a:lnTo>
                  <a:pt x="837120" y="95630"/>
                </a:lnTo>
                <a:lnTo>
                  <a:pt x="837120" y="965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5472" y="710565"/>
            <a:ext cx="207010" cy="377190"/>
          </a:xfrm>
          <a:custGeom>
            <a:avLst/>
            <a:gdLst/>
            <a:ahLst/>
            <a:cxnLst/>
            <a:rect l="l" t="t" r="r" b="b"/>
            <a:pathLst>
              <a:path w="207009" h="377190">
                <a:moveTo>
                  <a:pt x="44272" y="0"/>
                </a:moveTo>
                <a:lnTo>
                  <a:pt x="35647" y="166"/>
                </a:lnTo>
                <a:lnTo>
                  <a:pt x="25393" y="666"/>
                </a:lnTo>
                <a:lnTo>
                  <a:pt x="13511" y="1500"/>
                </a:lnTo>
                <a:lnTo>
                  <a:pt x="0" y="2667"/>
                </a:lnTo>
                <a:lnTo>
                  <a:pt x="0" y="374776"/>
                </a:lnTo>
                <a:lnTo>
                  <a:pt x="11949" y="375703"/>
                </a:lnTo>
                <a:lnTo>
                  <a:pt x="24364" y="376380"/>
                </a:lnTo>
                <a:lnTo>
                  <a:pt x="37247" y="376795"/>
                </a:lnTo>
                <a:lnTo>
                  <a:pt x="50596" y="376936"/>
                </a:lnTo>
                <a:lnTo>
                  <a:pt x="85258" y="373622"/>
                </a:lnTo>
                <a:lnTo>
                  <a:pt x="142647" y="347039"/>
                </a:lnTo>
                <a:lnTo>
                  <a:pt x="183531" y="294483"/>
                </a:lnTo>
                <a:lnTo>
                  <a:pt x="204277" y="220049"/>
                </a:lnTo>
                <a:lnTo>
                  <a:pt x="206870" y="174879"/>
                </a:lnTo>
                <a:lnTo>
                  <a:pt x="202353" y="121443"/>
                </a:lnTo>
                <a:lnTo>
                  <a:pt x="188802" y="77724"/>
                </a:lnTo>
                <a:lnTo>
                  <a:pt x="166219" y="43719"/>
                </a:lnTo>
                <a:lnTo>
                  <a:pt x="134602" y="19431"/>
                </a:lnTo>
                <a:lnTo>
                  <a:pt x="93953" y="4857"/>
                </a:lnTo>
                <a:lnTo>
                  <a:pt x="44272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10990" y="704723"/>
            <a:ext cx="275590" cy="392430"/>
          </a:xfrm>
          <a:custGeom>
            <a:avLst/>
            <a:gdLst/>
            <a:ahLst/>
            <a:cxnLst/>
            <a:rect l="l" t="t" r="r" b="b"/>
            <a:pathLst>
              <a:path w="275589" h="392430">
                <a:moveTo>
                  <a:pt x="133985" y="0"/>
                </a:moveTo>
                <a:lnTo>
                  <a:pt x="76755" y="12953"/>
                </a:lnTo>
                <a:lnTo>
                  <a:pt x="34671" y="51815"/>
                </a:lnTo>
                <a:lnTo>
                  <a:pt x="8667" y="112712"/>
                </a:lnTo>
                <a:lnTo>
                  <a:pt x="0" y="191515"/>
                </a:lnTo>
                <a:lnTo>
                  <a:pt x="2024" y="236638"/>
                </a:lnTo>
                <a:lnTo>
                  <a:pt x="8096" y="276367"/>
                </a:lnTo>
                <a:lnTo>
                  <a:pt x="32385" y="339598"/>
                </a:lnTo>
                <a:lnTo>
                  <a:pt x="72104" y="378968"/>
                </a:lnTo>
                <a:lnTo>
                  <a:pt x="126492" y="392049"/>
                </a:lnTo>
                <a:lnTo>
                  <a:pt x="160637" y="388854"/>
                </a:lnTo>
                <a:lnTo>
                  <a:pt x="216021" y="363223"/>
                </a:lnTo>
                <a:lnTo>
                  <a:pt x="253904" y="312191"/>
                </a:lnTo>
                <a:lnTo>
                  <a:pt x="272954" y="237567"/>
                </a:lnTo>
                <a:lnTo>
                  <a:pt x="275336" y="191515"/>
                </a:lnTo>
                <a:lnTo>
                  <a:pt x="271409" y="133011"/>
                </a:lnTo>
                <a:lnTo>
                  <a:pt x="259630" y="85137"/>
                </a:lnTo>
                <a:lnTo>
                  <a:pt x="239998" y="47894"/>
                </a:lnTo>
                <a:lnTo>
                  <a:pt x="212513" y="21288"/>
                </a:lnTo>
                <a:lnTo>
                  <a:pt x="177175" y="5322"/>
                </a:lnTo>
                <a:lnTo>
                  <a:pt x="133985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73016" y="628395"/>
            <a:ext cx="397510" cy="553085"/>
          </a:xfrm>
          <a:custGeom>
            <a:avLst/>
            <a:gdLst/>
            <a:ahLst/>
            <a:cxnLst/>
            <a:rect l="l" t="t" r="r" b="b"/>
            <a:pathLst>
              <a:path w="397510" h="553085">
                <a:moveTo>
                  <a:pt x="0" y="0"/>
                </a:moveTo>
                <a:lnTo>
                  <a:pt x="46609" y="0"/>
                </a:lnTo>
                <a:lnTo>
                  <a:pt x="304038" y="328929"/>
                </a:lnTo>
                <a:lnTo>
                  <a:pt x="304038" y="0"/>
                </a:lnTo>
                <a:lnTo>
                  <a:pt x="397002" y="0"/>
                </a:lnTo>
                <a:lnTo>
                  <a:pt x="397002" y="552576"/>
                </a:lnTo>
                <a:lnTo>
                  <a:pt x="357632" y="552576"/>
                </a:lnTo>
                <a:lnTo>
                  <a:pt x="93091" y="207644"/>
                </a:lnTo>
                <a:lnTo>
                  <a:pt x="93091" y="545464"/>
                </a:lnTo>
                <a:lnTo>
                  <a:pt x="0" y="545464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326638" y="628395"/>
            <a:ext cx="97155" cy="545465"/>
          </a:xfrm>
          <a:custGeom>
            <a:avLst/>
            <a:gdLst/>
            <a:ahLst/>
            <a:cxnLst/>
            <a:rect l="l" t="t" r="r" b="b"/>
            <a:pathLst>
              <a:path w="97154" h="545465">
                <a:moveTo>
                  <a:pt x="0" y="0"/>
                </a:moveTo>
                <a:lnTo>
                  <a:pt x="96774" y="0"/>
                </a:lnTo>
                <a:lnTo>
                  <a:pt x="96774" y="545083"/>
                </a:lnTo>
                <a:lnTo>
                  <a:pt x="0" y="545083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810129" y="628395"/>
            <a:ext cx="451484" cy="545465"/>
          </a:xfrm>
          <a:custGeom>
            <a:avLst/>
            <a:gdLst/>
            <a:ahLst/>
            <a:cxnLst/>
            <a:rect l="l" t="t" r="r" b="b"/>
            <a:pathLst>
              <a:path w="451485" h="545465">
                <a:moveTo>
                  <a:pt x="0" y="0"/>
                </a:moveTo>
                <a:lnTo>
                  <a:pt x="451231" y="0"/>
                </a:lnTo>
                <a:lnTo>
                  <a:pt x="451231" y="85978"/>
                </a:lnTo>
                <a:lnTo>
                  <a:pt x="270128" y="85978"/>
                </a:lnTo>
                <a:lnTo>
                  <a:pt x="270128" y="545083"/>
                </a:lnTo>
                <a:lnTo>
                  <a:pt x="173354" y="545083"/>
                </a:lnTo>
                <a:lnTo>
                  <a:pt x="173354" y="85978"/>
                </a:lnTo>
                <a:lnTo>
                  <a:pt x="0" y="85978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648457" y="628395"/>
            <a:ext cx="97155" cy="545465"/>
          </a:xfrm>
          <a:custGeom>
            <a:avLst/>
            <a:gdLst/>
            <a:ahLst/>
            <a:cxnLst/>
            <a:rect l="l" t="t" r="r" b="b"/>
            <a:pathLst>
              <a:path w="97155" h="545465">
                <a:moveTo>
                  <a:pt x="0" y="0"/>
                </a:moveTo>
                <a:lnTo>
                  <a:pt x="96774" y="0"/>
                </a:lnTo>
                <a:lnTo>
                  <a:pt x="96774" y="545083"/>
                </a:lnTo>
                <a:lnTo>
                  <a:pt x="0" y="545083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137536" y="628395"/>
            <a:ext cx="397510" cy="553085"/>
          </a:xfrm>
          <a:custGeom>
            <a:avLst/>
            <a:gdLst/>
            <a:ahLst/>
            <a:cxnLst/>
            <a:rect l="l" t="t" r="r" b="b"/>
            <a:pathLst>
              <a:path w="397510" h="553085">
                <a:moveTo>
                  <a:pt x="0" y="0"/>
                </a:moveTo>
                <a:lnTo>
                  <a:pt x="46608" y="0"/>
                </a:lnTo>
                <a:lnTo>
                  <a:pt x="304038" y="328929"/>
                </a:lnTo>
                <a:lnTo>
                  <a:pt x="304038" y="0"/>
                </a:lnTo>
                <a:lnTo>
                  <a:pt x="397001" y="0"/>
                </a:lnTo>
                <a:lnTo>
                  <a:pt x="397001" y="552576"/>
                </a:lnTo>
                <a:lnTo>
                  <a:pt x="357631" y="552576"/>
                </a:lnTo>
                <a:lnTo>
                  <a:pt x="93090" y="207644"/>
                </a:lnTo>
                <a:lnTo>
                  <a:pt x="93090" y="545464"/>
                </a:lnTo>
                <a:lnTo>
                  <a:pt x="0" y="545464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927605" y="628395"/>
            <a:ext cx="97155" cy="545465"/>
          </a:xfrm>
          <a:custGeom>
            <a:avLst/>
            <a:gdLst/>
            <a:ahLst/>
            <a:cxnLst/>
            <a:rect l="l" t="t" r="r" b="b"/>
            <a:pathLst>
              <a:path w="97155" h="545465">
                <a:moveTo>
                  <a:pt x="0" y="0"/>
                </a:moveTo>
                <a:lnTo>
                  <a:pt x="96774" y="0"/>
                </a:lnTo>
                <a:lnTo>
                  <a:pt x="96774" y="545083"/>
                </a:lnTo>
                <a:lnTo>
                  <a:pt x="0" y="545083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480692" y="628395"/>
            <a:ext cx="359410" cy="545465"/>
          </a:xfrm>
          <a:custGeom>
            <a:avLst/>
            <a:gdLst/>
            <a:ahLst/>
            <a:cxnLst/>
            <a:rect l="l" t="t" r="r" b="b"/>
            <a:pathLst>
              <a:path w="359410" h="545465">
                <a:moveTo>
                  <a:pt x="0" y="0"/>
                </a:moveTo>
                <a:lnTo>
                  <a:pt x="359156" y="0"/>
                </a:lnTo>
                <a:lnTo>
                  <a:pt x="359156" y="85978"/>
                </a:lnTo>
                <a:lnTo>
                  <a:pt x="96773" y="85978"/>
                </a:lnTo>
                <a:lnTo>
                  <a:pt x="96773" y="213613"/>
                </a:lnTo>
                <a:lnTo>
                  <a:pt x="288417" y="213613"/>
                </a:lnTo>
                <a:lnTo>
                  <a:pt x="288417" y="295782"/>
                </a:lnTo>
                <a:lnTo>
                  <a:pt x="96773" y="295782"/>
                </a:lnTo>
                <a:lnTo>
                  <a:pt x="96773" y="545083"/>
                </a:lnTo>
                <a:lnTo>
                  <a:pt x="0" y="545083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047940" y="628395"/>
            <a:ext cx="347980" cy="545465"/>
          </a:xfrm>
          <a:custGeom>
            <a:avLst/>
            <a:gdLst/>
            <a:ahLst/>
            <a:cxnLst/>
            <a:rect l="l" t="t" r="r" b="b"/>
            <a:pathLst>
              <a:path w="347980" h="545465">
                <a:moveTo>
                  <a:pt x="0" y="0"/>
                </a:moveTo>
                <a:lnTo>
                  <a:pt x="347916" y="0"/>
                </a:lnTo>
                <a:lnTo>
                  <a:pt x="347916" y="85978"/>
                </a:lnTo>
                <a:lnTo>
                  <a:pt x="96735" y="85978"/>
                </a:lnTo>
                <a:lnTo>
                  <a:pt x="96735" y="213613"/>
                </a:lnTo>
                <a:lnTo>
                  <a:pt x="276796" y="213613"/>
                </a:lnTo>
                <a:lnTo>
                  <a:pt x="276796" y="295782"/>
                </a:lnTo>
                <a:lnTo>
                  <a:pt x="96735" y="295782"/>
                </a:lnTo>
                <a:lnTo>
                  <a:pt x="96735" y="459104"/>
                </a:lnTo>
                <a:lnTo>
                  <a:pt x="343725" y="459104"/>
                </a:lnTo>
                <a:lnTo>
                  <a:pt x="343725" y="545083"/>
                </a:lnTo>
                <a:lnTo>
                  <a:pt x="0" y="545083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58736" y="624712"/>
            <a:ext cx="404495" cy="549275"/>
          </a:xfrm>
          <a:custGeom>
            <a:avLst/>
            <a:gdLst/>
            <a:ahLst/>
            <a:cxnLst/>
            <a:rect l="l" t="t" r="r" b="b"/>
            <a:pathLst>
              <a:path w="404494" h="549275">
                <a:moveTo>
                  <a:pt x="145478" y="0"/>
                </a:moveTo>
                <a:lnTo>
                  <a:pt x="201928" y="4357"/>
                </a:lnTo>
                <a:lnTo>
                  <a:pt x="252215" y="17430"/>
                </a:lnTo>
                <a:lnTo>
                  <a:pt x="296340" y="39219"/>
                </a:lnTo>
                <a:lnTo>
                  <a:pt x="334302" y="69723"/>
                </a:lnTo>
                <a:lnTo>
                  <a:pt x="364822" y="107441"/>
                </a:lnTo>
                <a:lnTo>
                  <a:pt x="386622" y="150875"/>
                </a:lnTo>
                <a:lnTo>
                  <a:pt x="399703" y="200025"/>
                </a:lnTo>
                <a:lnTo>
                  <a:pt x="404063" y="254888"/>
                </a:lnTo>
                <a:lnTo>
                  <a:pt x="401231" y="310736"/>
                </a:lnTo>
                <a:lnTo>
                  <a:pt x="392736" y="360701"/>
                </a:lnTo>
                <a:lnTo>
                  <a:pt x="378579" y="404785"/>
                </a:lnTo>
                <a:lnTo>
                  <a:pt x="358758" y="442989"/>
                </a:lnTo>
                <a:lnTo>
                  <a:pt x="333274" y="475313"/>
                </a:lnTo>
                <a:lnTo>
                  <a:pt x="302128" y="501758"/>
                </a:lnTo>
                <a:lnTo>
                  <a:pt x="265319" y="522325"/>
                </a:lnTo>
                <a:lnTo>
                  <a:pt x="222847" y="537015"/>
                </a:lnTo>
                <a:lnTo>
                  <a:pt x="174713" y="545829"/>
                </a:lnTo>
                <a:lnTo>
                  <a:pt x="120916" y="548766"/>
                </a:lnTo>
                <a:lnTo>
                  <a:pt x="0" y="548766"/>
                </a:lnTo>
                <a:lnTo>
                  <a:pt x="0" y="4063"/>
                </a:lnTo>
                <a:lnTo>
                  <a:pt x="52482" y="2250"/>
                </a:lnTo>
                <a:lnTo>
                  <a:pt x="94222" y="984"/>
                </a:lnTo>
                <a:lnTo>
                  <a:pt x="125221" y="242"/>
                </a:lnTo>
                <a:lnTo>
                  <a:pt x="145478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510534" y="618744"/>
            <a:ext cx="476250" cy="564515"/>
          </a:xfrm>
          <a:custGeom>
            <a:avLst/>
            <a:gdLst/>
            <a:ahLst/>
            <a:cxnLst/>
            <a:rect l="l" t="t" r="r" b="b"/>
            <a:pathLst>
              <a:path w="476250" h="564515">
                <a:moveTo>
                  <a:pt x="234441" y="0"/>
                </a:moveTo>
                <a:lnTo>
                  <a:pt x="289756" y="4550"/>
                </a:lnTo>
                <a:lnTo>
                  <a:pt x="338153" y="18208"/>
                </a:lnTo>
                <a:lnTo>
                  <a:pt x="379620" y="40987"/>
                </a:lnTo>
                <a:lnTo>
                  <a:pt x="414146" y="72897"/>
                </a:lnTo>
                <a:lnTo>
                  <a:pt x="441317" y="113045"/>
                </a:lnTo>
                <a:lnTo>
                  <a:pt x="460724" y="160527"/>
                </a:lnTo>
                <a:lnTo>
                  <a:pt x="472368" y="215344"/>
                </a:lnTo>
                <a:lnTo>
                  <a:pt x="476250" y="277494"/>
                </a:lnTo>
                <a:lnTo>
                  <a:pt x="472199" y="340002"/>
                </a:lnTo>
                <a:lnTo>
                  <a:pt x="460041" y="395700"/>
                </a:lnTo>
                <a:lnTo>
                  <a:pt x="439763" y="444587"/>
                </a:lnTo>
                <a:lnTo>
                  <a:pt x="411352" y="486663"/>
                </a:lnTo>
                <a:lnTo>
                  <a:pt x="375467" y="520501"/>
                </a:lnTo>
                <a:lnTo>
                  <a:pt x="332771" y="544671"/>
                </a:lnTo>
                <a:lnTo>
                  <a:pt x="283265" y="559173"/>
                </a:lnTo>
                <a:lnTo>
                  <a:pt x="226949" y="564006"/>
                </a:lnTo>
                <a:lnTo>
                  <a:pt x="175277" y="559220"/>
                </a:lnTo>
                <a:lnTo>
                  <a:pt x="130000" y="544861"/>
                </a:lnTo>
                <a:lnTo>
                  <a:pt x="91128" y="520930"/>
                </a:lnTo>
                <a:lnTo>
                  <a:pt x="58674" y="487425"/>
                </a:lnTo>
                <a:lnTo>
                  <a:pt x="33004" y="445533"/>
                </a:lnTo>
                <a:lnTo>
                  <a:pt x="14668" y="396605"/>
                </a:lnTo>
                <a:lnTo>
                  <a:pt x="3667" y="340604"/>
                </a:lnTo>
                <a:lnTo>
                  <a:pt x="0" y="277494"/>
                </a:lnTo>
                <a:lnTo>
                  <a:pt x="3998" y="221535"/>
                </a:lnTo>
                <a:lnTo>
                  <a:pt x="15986" y="170052"/>
                </a:lnTo>
                <a:lnTo>
                  <a:pt x="35950" y="123047"/>
                </a:lnTo>
                <a:lnTo>
                  <a:pt x="63880" y="80517"/>
                </a:lnTo>
                <a:lnTo>
                  <a:pt x="98478" y="45273"/>
                </a:lnTo>
                <a:lnTo>
                  <a:pt x="138445" y="20113"/>
                </a:lnTo>
                <a:lnTo>
                  <a:pt x="183770" y="5026"/>
                </a:lnTo>
                <a:lnTo>
                  <a:pt x="234441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383540" y="1774063"/>
            <a:ext cx="4170045" cy="2952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13055" algn="l"/>
              </a:tabLst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precis is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 </a:t>
            </a:r>
            <a:r>
              <a:rPr sz="3200" spc="-75" dirty="0">
                <a:solidFill>
                  <a:srgbClr val="FFFFFF"/>
                </a:solidFill>
                <a:latin typeface="Trebuchet MS"/>
                <a:cs typeface="Trebuchet MS"/>
              </a:rPr>
              <a:t>clear, 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compact and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logical  summary of a</a:t>
            </a:r>
            <a:r>
              <a:rPr sz="32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passage.  It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only preserves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  essential points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or 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ideas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320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original.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4953000" y="1676400"/>
            <a:ext cx="3200400" cy="4953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09955" y="298704"/>
            <a:ext cx="7336535" cy="1237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320040"/>
            <a:ext cx="7242048" cy="1142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320040"/>
            <a:ext cx="7242175" cy="1143000"/>
          </a:xfrm>
          <a:custGeom>
            <a:avLst/>
            <a:gdLst/>
            <a:ahLst/>
            <a:cxnLst/>
            <a:rect l="l" t="t" r="r" b="b"/>
            <a:pathLst>
              <a:path w="7242175" h="1143000">
                <a:moveTo>
                  <a:pt x="0" y="1142999"/>
                </a:moveTo>
                <a:lnTo>
                  <a:pt x="7242048" y="1142999"/>
                </a:lnTo>
                <a:lnTo>
                  <a:pt x="7242048" y="0"/>
                </a:lnTo>
                <a:lnTo>
                  <a:pt x="0" y="0"/>
                </a:lnTo>
                <a:lnTo>
                  <a:pt x="0" y="1142999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60590" y="618744"/>
            <a:ext cx="4397375" cy="564515"/>
          </a:xfrm>
          <a:custGeom>
            <a:avLst/>
            <a:gdLst/>
            <a:ahLst/>
            <a:cxnLst/>
            <a:rect l="l" t="t" r="r" b="b"/>
            <a:pathLst>
              <a:path w="4397375" h="564515">
                <a:moveTo>
                  <a:pt x="1912480" y="4063"/>
                </a:moveTo>
                <a:lnTo>
                  <a:pt x="1894404" y="4232"/>
                </a:lnTo>
                <a:lnTo>
                  <a:pt x="1873697" y="4746"/>
                </a:lnTo>
                <a:lnTo>
                  <a:pt x="1768353" y="9483"/>
                </a:lnTo>
                <a:lnTo>
                  <a:pt x="1761350" y="9651"/>
                </a:lnTo>
                <a:lnTo>
                  <a:pt x="1761350" y="554735"/>
                </a:lnTo>
                <a:lnTo>
                  <a:pt x="1861807" y="554735"/>
                </a:lnTo>
                <a:lnTo>
                  <a:pt x="1861807" y="327025"/>
                </a:lnTo>
                <a:lnTo>
                  <a:pt x="2031027" y="327025"/>
                </a:lnTo>
                <a:lnTo>
                  <a:pt x="2019287" y="309117"/>
                </a:lnTo>
                <a:lnTo>
                  <a:pt x="2040095" y="299471"/>
                </a:lnTo>
                <a:lnTo>
                  <a:pt x="2059070" y="286908"/>
                </a:lnTo>
                <a:lnTo>
                  <a:pt x="2076187" y="271416"/>
                </a:lnTo>
                <a:lnTo>
                  <a:pt x="2091423" y="252983"/>
                </a:lnTo>
                <a:lnTo>
                  <a:pt x="2094847" y="247395"/>
                </a:lnTo>
                <a:lnTo>
                  <a:pt x="1902828" y="247395"/>
                </a:lnTo>
                <a:lnTo>
                  <a:pt x="1894972" y="247253"/>
                </a:lnTo>
                <a:lnTo>
                  <a:pt x="1885508" y="246824"/>
                </a:lnTo>
                <a:lnTo>
                  <a:pt x="1874449" y="246110"/>
                </a:lnTo>
                <a:lnTo>
                  <a:pt x="1861807" y="245109"/>
                </a:lnTo>
                <a:lnTo>
                  <a:pt x="1861807" y="93725"/>
                </a:lnTo>
                <a:lnTo>
                  <a:pt x="1870284" y="92745"/>
                </a:lnTo>
                <a:lnTo>
                  <a:pt x="1878571" y="92074"/>
                </a:lnTo>
                <a:lnTo>
                  <a:pt x="1886667" y="91690"/>
                </a:lnTo>
                <a:lnTo>
                  <a:pt x="1894573" y="91566"/>
                </a:lnTo>
                <a:lnTo>
                  <a:pt x="2105101" y="91566"/>
                </a:lnTo>
                <a:lnTo>
                  <a:pt x="2103174" y="86095"/>
                </a:lnTo>
                <a:lnTo>
                  <a:pt x="2081986" y="56564"/>
                </a:lnTo>
                <a:lnTo>
                  <a:pt x="2052322" y="33595"/>
                </a:lnTo>
                <a:lnTo>
                  <a:pt x="2014183" y="17189"/>
                </a:lnTo>
                <a:lnTo>
                  <a:pt x="1967569" y="7345"/>
                </a:lnTo>
                <a:lnTo>
                  <a:pt x="1912480" y="4063"/>
                </a:lnTo>
                <a:close/>
              </a:path>
              <a:path w="4397375" h="564515">
                <a:moveTo>
                  <a:pt x="2031027" y="327025"/>
                </a:moveTo>
                <a:lnTo>
                  <a:pt x="1861807" y="327025"/>
                </a:lnTo>
                <a:lnTo>
                  <a:pt x="1880502" y="328048"/>
                </a:lnTo>
                <a:lnTo>
                  <a:pt x="1911224" y="329382"/>
                </a:lnTo>
                <a:lnTo>
                  <a:pt x="1923275" y="329691"/>
                </a:lnTo>
                <a:lnTo>
                  <a:pt x="2068690" y="554735"/>
                </a:lnTo>
                <a:lnTo>
                  <a:pt x="2180323" y="554735"/>
                </a:lnTo>
                <a:lnTo>
                  <a:pt x="2031027" y="327025"/>
                </a:lnTo>
                <a:close/>
              </a:path>
              <a:path w="4397375" h="564515">
                <a:moveTo>
                  <a:pt x="2417559" y="95630"/>
                </a:moveTo>
                <a:lnTo>
                  <a:pt x="2320785" y="95630"/>
                </a:lnTo>
                <a:lnTo>
                  <a:pt x="2320785" y="554735"/>
                </a:lnTo>
                <a:lnTo>
                  <a:pt x="2417559" y="554735"/>
                </a:lnTo>
                <a:lnTo>
                  <a:pt x="2417559" y="95630"/>
                </a:lnTo>
                <a:close/>
              </a:path>
              <a:path w="4397375" h="564515">
                <a:moveTo>
                  <a:pt x="2796273" y="2158"/>
                </a:moveTo>
                <a:lnTo>
                  <a:pt x="2753855" y="2158"/>
                </a:lnTo>
                <a:lnTo>
                  <a:pt x="2536558" y="554735"/>
                </a:lnTo>
                <a:lnTo>
                  <a:pt x="2644000" y="554735"/>
                </a:lnTo>
                <a:lnTo>
                  <a:pt x="2681973" y="444245"/>
                </a:lnTo>
                <a:lnTo>
                  <a:pt x="2971543" y="444245"/>
                </a:lnTo>
                <a:lnTo>
                  <a:pt x="2942189" y="370204"/>
                </a:lnTo>
                <a:lnTo>
                  <a:pt x="2709532" y="370204"/>
                </a:lnTo>
                <a:lnTo>
                  <a:pt x="2775064" y="168909"/>
                </a:lnTo>
                <a:lnTo>
                  <a:pt x="2862383" y="168909"/>
                </a:lnTo>
                <a:lnTo>
                  <a:pt x="2796273" y="2158"/>
                </a:lnTo>
                <a:close/>
              </a:path>
              <a:path w="4397375" h="564515">
                <a:moveTo>
                  <a:pt x="2971543" y="444245"/>
                </a:moveTo>
                <a:lnTo>
                  <a:pt x="2868790" y="444245"/>
                </a:lnTo>
                <a:lnTo>
                  <a:pt x="2908541" y="554735"/>
                </a:lnTo>
                <a:lnTo>
                  <a:pt x="3015348" y="554735"/>
                </a:lnTo>
                <a:lnTo>
                  <a:pt x="2971543" y="444245"/>
                </a:lnTo>
                <a:close/>
              </a:path>
              <a:path w="4397375" h="564515">
                <a:moveTo>
                  <a:pt x="2862383" y="168909"/>
                </a:moveTo>
                <a:lnTo>
                  <a:pt x="2775064" y="168909"/>
                </a:lnTo>
                <a:lnTo>
                  <a:pt x="2840469" y="370204"/>
                </a:lnTo>
                <a:lnTo>
                  <a:pt x="2942189" y="370204"/>
                </a:lnTo>
                <a:lnTo>
                  <a:pt x="2862383" y="168909"/>
                </a:lnTo>
                <a:close/>
              </a:path>
              <a:path w="4397375" h="564515">
                <a:moveTo>
                  <a:pt x="2105101" y="91566"/>
                </a:moveTo>
                <a:lnTo>
                  <a:pt x="1894573" y="91566"/>
                </a:lnTo>
                <a:lnTo>
                  <a:pt x="1924791" y="92567"/>
                </a:lnTo>
                <a:lnTo>
                  <a:pt x="1950675" y="95567"/>
                </a:lnTo>
                <a:lnTo>
                  <a:pt x="1989442" y="107568"/>
                </a:lnTo>
                <a:lnTo>
                  <a:pt x="2017785" y="145109"/>
                </a:lnTo>
                <a:lnTo>
                  <a:pt x="2019668" y="163702"/>
                </a:lnTo>
                <a:lnTo>
                  <a:pt x="2017906" y="186424"/>
                </a:lnTo>
                <a:lnTo>
                  <a:pt x="1991474" y="230250"/>
                </a:lnTo>
                <a:lnTo>
                  <a:pt x="1955295" y="243109"/>
                </a:lnTo>
                <a:lnTo>
                  <a:pt x="1902828" y="247395"/>
                </a:lnTo>
                <a:lnTo>
                  <a:pt x="2094847" y="247395"/>
                </a:lnTo>
                <a:lnTo>
                  <a:pt x="2103944" y="232550"/>
                </a:lnTo>
                <a:lnTo>
                  <a:pt x="2112918" y="211058"/>
                </a:lnTo>
                <a:lnTo>
                  <a:pt x="2118319" y="188493"/>
                </a:lnTo>
                <a:lnTo>
                  <a:pt x="2120125" y="164845"/>
                </a:lnTo>
                <a:lnTo>
                  <a:pt x="2115887" y="122189"/>
                </a:lnTo>
                <a:lnTo>
                  <a:pt x="2105101" y="91566"/>
                </a:lnTo>
                <a:close/>
              </a:path>
              <a:path w="4397375" h="564515">
                <a:moveTo>
                  <a:pt x="2598661" y="9651"/>
                </a:moveTo>
                <a:lnTo>
                  <a:pt x="2147430" y="9651"/>
                </a:lnTo>
                <a:lnTo>
                  <a:pt x="2147430" y="95630"/>
                </a:lnTo>
                <a:lnTo>
                  <a:pt x="2598661" y="95630"/>
                </a:lnTo>
                <a:lnTo>
                  <a:pt x="2598661" y="9651"/>
                </a:lnTo>
                <a:close/>
              </a:path>
              <a:path w="4397375" h="564515">
                <a:moveTo>
                  <a:pt x="891527" y="5968"/>
                </a:moveTo>
                <a:lnTo>
                  <a:pt x="878311" y="6211"/>
                </a:lnTo>
                <a:lnTo>
                  <a:pt x="778370" y="10032"/>
                </a:lnTo>
                <a:lnTo>
                  <a:pt x="778370" y="554735"/>
                </a:lnTo>
                <a:lnTo>
                  <a:pt x="875144" y="554735"/>
                </a:lnTo>
                <a:lnTo>
                  <a:pt x="875144" y="354202"/>
                </a:lnTo>
                <a:lnTo>
                  <a:pt x="958012" y="354202"/>
                </a:lnTo>
                <a:lnTo>
                  <a:pt x="1027321" y="341440"/>
                </a:lnTo>
                <a:lnTo>
                  <a:pt x="1067909" y="322313"/>
                </a:lnTo>
                <a:lnTo>
                  <a:pt x="1099478" y="295534"/>
                </a:lnTo>
                <a:lnTo>
                  <a:pt x="1115617" y="270890"/>
                </a:lnTo>
                <a:lnTo>
                  <a:pt x="913879" y="270890"/>
                </a:lnTo>
                <a:lnTo>
                  <a:pt x="906166" y="270724"/>
                </a:lnTo>
                <a:lnTo>
                  <a:pt x="897131" y="270224"/>
                </a:lnTo>
                <a:lnTo>
                  <a:pt x="886786" y="269390"/>
                </a:lnTo>
                <a:lnTo>
                  <a:pt x="875144" y="268223"/>
                </a:lnTo>
                <a:lnTo>
                  <a:pt x="875144" y="93725"/>
                </a:lnTo>
                <a:lnTo>
                  <a:pt x="882284" y="92892"/>
                </a:lnTo>
                <a:lnTo>
                  <a:pt x="889590" y="92297"/>
                </a:lnTo>
                <a:lnTo>
                  <a:pt x="897039" y="91940"/>
                </a:lnTo>
                <a:lnTo>
                  <a:pt x="904608" y="91820"/>
                </a:lnTo>
                <a:lnTo>
                  <a:pt x="1122158" y="91820"/>
                </a:lnTo>
                <a:lnTo>
                  <a:pt x="1106472" y="68171"/>
                </a:lnTo>
                <a:lnTo>
                  <a:pt x="1080376" y="45592"/>
                </a:lnTo>
                <a:lnTo>
                  <a:pt x="1046153" y="28257"/>
                </a:lnTo>
                <a:lnTo>
                  <a:pt x="1003287" y="15874"/>
                </a:lnTo>
                <a:lnTo>
                  <a:pt x="951753" y="8445"/>
                </a:lnTo>
                <a:lnTo>
                  <a:pt x="891527" y="5968"/>
                </a:lnTo>
                <a:close/>
              </a:path>
              <a:path w="4397375" h="564515">
                <a:moveTo>
                  <a:pt x="958012" y="354202"/>
                </a:moveTo>
                <a:lnTo>
                  <a:pt x="875144" y="354202"/>
                </a:lnTo>
                <a:lnTo>
                  <a:pt x="888243" y="355349"/>
                </a:lnTo>
                <a:lnTo>
                  <a:pt x="899925" y="356139"/>
                </a:lnTo>
                <a:lnTo>
                  <a:pt x="910202" y="356596"/>
                </a:lnTo>
                <a:lnTo>
                  <a:pt x="919086" y="356742"/>
                </a:lnTo>
                <a:lnTo>
                  <a:pt x="958012" y="354202"/>
                </a:lnTo>
                <a:close/>
              </a:path>
              <a:path w="4397375" h="564515">
                <a:moveTo>
                  <a:pt x="1122158" y="91820"/>
                </a:moveTo>
                <a:lnTo>
                  <a:pt x="904608" y="91820"/>
                </a:lnTo>
                <a:lnTo>
                  <a:pt x="964302" y="97129"/>
                </a:lnTo>
                <a:lnTo>
                  <a:pt x="1006970" y="113045"/>
                </a:lnTo>
                <a:lnTo>
                  <a:pt x="1032588" y="139559"/>
                </a:lnTo>
                <a:lnTo>
                  <a:pt x="1041133" y="176656"/>
                </a:lnTo>
                <a:lnTo>
                  <a:pt x="1039228" y="199874"/>
                </a:lnTo>
                <a:lnTo>
                  <a:pt x="1023988" y="235878"/>
                </a:lnTo>
                <a:lnTo>
                  <a:pt x="993121" y="258407"/>
                </a:lnTo>
                <a:lnTo>
                  <a:pt x="944770" y="269507"/>
                </a:lnTo>
                <a:lnTo>
                  <a:pt x="913879" y="270890"/>
                </a:lnTo>
                <a:lnTo>
                  <a:pt x="1115617" y="270890"/>
                </a:lnTo>
                <a:lnTo>
                  <a:pt x="1122027" y="261104"/>
                </a:lnTo>
                <a:lnTo>
                  <a:pt x="1135556" y="219023"/>
                </a:lnTo>
                <a:lnTo>
                  <a:pt x="1140066" y="169290"/>
                </a:lnTo>
                <a:lnTo>
                  <a:pt x="1136329" y="129996"/>
                </a:lnTo>
                <a:lnTo>
                  <a:pt x="1125127" y="96297"/>
                </a:lnTo>
                <a:lnTo>
                  <a:pt x="1122158" y="91820"/>
                </a:lnTo>
                <a:close/>
              </a:path>
              <a:path w="4397375" h="564515">
                <a:moveTo>
                  <a:pt x="1433309" y="0"/>
                </a:moveTo>
                <a:lnTo>
                  <a:pt x="1382638" y="5026"/>
                </a:lnTo>
                <a:lnTo>
                  <a:pt x="1337313" y="20113"/>
                </a:lnTo>
                <a:lnTo>
                  <a:pt x="1297345" y="45273"/>
                </a:lnTo>
                <a:lnTo>
                  <a:pt x="1262748" y="80517"/>
                </a:lnTo>
                <a:lnTo>
                  <a:pt x="1234818" y="123047"/>
                </a:lnTo>
                <a:lnTo>
                  <a:pt x="1214853" y="170052"/>
                </a:lnTo>
                <a:lnTo>
                  <a:pt x="1202865" y="221535"/>
                </a:lnTo>
                <a:lnTo>
                  <a:pt x="1198867" y="277494"/>
                </a:lnTo>
                <a:lnTo>
                  <a:pt x="1202534" y="340604"/>
                </a:lnTo>
                <a:lnTo>
                  <a:pt x="1213560" y="396670"/>
                </a:lnTo>
                <a:lnTo>
                  <a:pt x="1231871" y="445533"/>
                </a:lnTo>
                <a:lnTo>
                  <a:pt x="1257541" y="487425"/>
                </a:lnTo>
                <a:lnTo>
                  <a:pt x="1289995" y="520930"/>
                </a:lnTo>
                <a:lnTo>
                  <a:pt x="1328867" y="544861"/>
                </a:lnTo>
                <a:lnTo>
                  <a:pt x="1374145" y="559220"/>
                </a:lnTo>
                <a:lnTo>
                  <a:pt x="1425816" y="564006"/>
                </a:lnTo>
                <a:lnTo>
                  <a:pt x="1482132" y="559173"/>
                </a:lnTo>
                <a:lnTo>
                  <a:pt x="1531639" y="544671"/>
                </a:lnTo>
                <a:lnTo>
                  <a:pt x="1574334" y="520501"/>
                </a:lnTo>
                <a:lnTo>
                  <a:pt x="1610220" y="486663"/>
                </a:lnTo>
                <a:lnTo>
                  <a:pt x="1616051" y="478027"/>
                </a:lnTo>
                <a:lnTo>
                  <a:pt x="1425816" y="478027"/>
                </a:lnTo>
                <a:lnTo>
                  <a:pt x="1396788" y="474761"/>
                </a:lnTo>
                <a:lnTo>
                  <a:pt x="1349735" y="448560"/>
                </a:lnTo>
                <a:lnTo>
                  <a:pt x="1317521" y="396605"/>
                </a:lnTo>
                <a:lnTo>
                  <a:pt x="1301348" y="322617"/>
                </a:lnTo>
                <a:lnTo>
                  <a:pt x="1299324" y="277494"/>
                </a:lnTo>
                <a:lnTo>
                  <a:pt x="1301491" y="235842"/>
                </a:lnTo>
                <a:lnTo>
                  <a:pt x="1318826" y="166016"/>
                </a:lnTo>
                <a:lnTo>
                  <a:pt x="1353138" y="115125"/>
                </a:lnTo>
                <a:lnTo>
                  <a:pt x="1402807" y="89217"/>
                </a:lnTo>
                <a:lnTo>
                  <a:pt x="1433309" y="85978"/>
                </a:lnTo>
                <a:lnTo>
                  <a:pt x="1621866" y="85978"/>
                </a:lnTo>
                <a:lnTo>
                  <a:pt x="1613014" y="72897"/>
                </a:lnTo>
                <a:lnTo>
                  <a:pt x="1578488" y="40987"/>
                </a:lnTo>
                <a:lnTo>
                  <a:pt x="1537020" y="18208"/>
                </a:lnTo>
                <a:lnTo>
                  <a:pt x="1488623" y="4550"/>
                </a:lnTo>
                <a:lnTo>
                  <a:pt x="1433309" y="0"/>
                </a:lnTo>
                <a:close/>
              </a:path>
              <a:path w="4397375" h="564515">
                <a:moveTo>
                  <a:pt x="1621866" y="85978"/>
                </a:moveTo>
                <a:lnTo>
                  <a:pt x="1433309" y="85978"/>
                </a:lnTo>
                <a:lnTo>
                  <a:pt x="1476499" y="91301"/>
                </a:lnTo>
                <a:lnTo>
                  <a:pt x="1511837" y="107267"/>
                </a:lnTo>
                <a:lnTo>
                  <a:pt x="1539322" y="133873"/>
                </a:lnTo>
                <a:lnTo>
                  <a:pt x="1558954" y="171116"/>
                </a:lnTo>
                <a:lnTo>
                  <a:pt x="1570733" y="218990"/>
                </a:lnTo>
                <a:lnTo>
                  <a:pt x="1574660" y="277494"/>
                </a:lnTo>
                <a:lnTo>
                  <a:pt x="1572279" y="323546"/>
                </a:lnTo>
                <a:lnTo>
                  <a:pt x="1565135" y="363775"/>
                </a:lnTo>
                <a:lnTo>
                  <a:pt x="1536560" y="426719"/>
                </a:lnTo>
                <a:lnTo>
                  <a:pt x="1489808" y="465232"/>
                </a:lnTo>
                <a:lnTo>
                  <a:pt x="1425816" y="478027"/>
                </a:lnTo>
                <a:lnTo>
                  <a:pt x="1616051" y="478027"/>
                </a:lnTo>
                <a:lnTo>
                  <a:pt x="1638630" y="444587"/>
                </a:lnTo>
                <a:lnTo>
                  <a:pt x="1658908" y="395700"/>
                </a:lnTo>
                <a:lnTo>
                  <a:pt x="1671067" y="340002"/>
                </a:lnTo>
                <a:lnTo>
                  <a:pt x="1675117" y="277494"/>
                </a:lnTo>
                <a:lnTo>
                  <a:pt x="1671235" y="215344"/>
                </a:lnTo>
                <a:lnTo>
                  <a:pt x="1659591" y="160527"/>
                </a:lnTo>
                <a:lnTo>
                  <a:pt x="1640184" y="113045"/>
                </a:lnTo>
                <a:lnTo>
                  <a:pt x="1621866" y="85978"/>
                </a:lnTo>
                <a:close/>
              </a:path>
              <a:path w="4397375" h="564515">
                <a:moveTo>
                  <a:pt x="4396854" y="9651"/>
                </a:moveTo>
                <a:lnTo>
                  <a:pt x="4048874" y="9651"/>
                </a:lnTo>
                <a:lnTo>
                  <a:pt x="4048874" y="554735"/>
                </a:lnTo>
                <a:lnTo>
                  <a:pt x="4392663" y="554735"/>
                </a:lnTo>
                <a:lnTo>
                  <a:pt x="4392663" y="468756"/>
                </a:lnTo>
                <a:lnTo>
                  <a:pt x="4145648" y="468756"/>
                </a:lnTo>
                <a:lnTo>
                  <a:pt x="4145648" y="305434"/>
                </a:lnTo>
                <a:lnTo>
                  <a:pt x="4325734" y="305434"/>
                </a:lnTo>
                <a:lnTo>
                  <a:pt x="4325734" y="223265"/>
                </a:lnTo>
                <a:lnTo>
                  <a:pt x="4145648" y="223265"/>
                </a:lnTo>
                <a:lnTo>
                  <a:pt x="4145648" y="95630"/>
                </a:lnTo>
                <a:lnTo>
                  <a:pt x="4396854" y="95630"/>
                </a:lnTo>
                <a:lnTo>
                  <a:pt x="4396854" y="9651"/>
                </a:lnTo>
                <a:close/>
              </a:path>
              <a:path w="4397375" h="564515">
                <a:moveTo>
                  <a:pt x="3282631" y="217296"/>
                </a:moveTo>
                <a:lnTo>
                  <a:pt x="3166605" y="217296"/>
                </a:lnTo>
                <a:lnTo>
                  <a:pt x="3431146" y="562228"/>
                </a:lnTo>
                <a:lnTo>
                  <a:pt x="3470516" y="562228"/>
                </a:lnTo>
                <a:lnTo>
                  <a:pt x="3470516" y="338581"/>
                </a:lnTo>
                <a:lnTo>
                  <a:pt x="3377552" y="338581"/>
                </a:lnTo>
                <a:lnTo>
                  <a:pt x="3282631" y="217296"/>
                </a:lnTo>
                <a:close/>
              </a:path>
              <a:path w="4397375" h="564515">
                <a:moveTo>
                  <a:pt x="3120123" y="9651"/>
                </a:moveTo>
                <a:lnTo>
                  <a:pt x="3073514" y="9651"/>
                </a:lnTo>
                <a:lnTo>
                  <a:pt x="3073514" y="555116"/>
                </a:lnTo>
                <a:lnTo>
                  <a:pt x="3166605" y="555116"/>
                </a:lnTo>
                <a:lnTo>
                  <a:pt x="3166605" y="217296"/>
                </a:lnTo>
                <a:lnTo>
                  <a:pt x="3282631" y="217296"/>
                </a:lnTo>
                <a:lnTo>
                  <a:pt x="3120123" y="9651"/>
                </a:lnTo>
                <a:close/>
              </a:path>
              <a:path w="4397375" h="564515">
                <a:moveTo>
                  <a:pt x="3470516" y="9651"/>
                </a:moveTo>
                <a:lnTo>
                  <a:pt x="3377552" y="9651"/>
                </a:lnTo>
                <a:lnTo>
                  <a:pt x="3377552" y="338581"/>
                </a:lnTo>
                <a:lnTo>
                  <a:pt x="3470516" y="338581"/>
                </a:lnTo>
                <a:lnTo>
                  <a:pt x="3470516" y="9651"/>
                </a:lnTo>
                <a:close/>
              </a:path>
              <a:path w="4397375" h="564515">
                <a:moveTo>
                  <a:pt x="403466" y="261111"/>
                </a:moveTo>
                <a:lnTo>
                  <a:pt x="313778" y="261111"/>
                </a:lnTo>
                <a:lnTo>
                  <a:pt x="423545" y="562228"/>
                </a:lnTo>
                <a:lnTo>
                  <a:pt x="458152" y="562228"/>
                </a:lnTo>
                <a:lnTo>
                  <a:pt x="525689" y="376935"/>
                </a:lnTo>
                <a:lnTo>
                  <a:pt x="440664" y="376935"/>
                </a:lnTo>
                <a:lnTo>
                  <a:pt x="403466" y="261111"/>
                </a:lnTo>
                <a:close/>
              </a:path>
              <a:path w="4397375" h="564515">
                <a:moveTo>
                  <a:pt x="322707" y="9651"/>
                </a:moveTo>
                <a:lnTo>
                  <a:pt x="271373" y="9651"/>
                </a:lnTo>
                <a:lnTo>
                  <a:pt x="161607" y="555116"/>
                </a:lnTo>
                <a:lnTo>
                  <a:pt x="254990" y="555116"/>
                </a:lnTo>
                <a:lnTo>
                  <a:pt x="313778" y="261111"/>
                </a:lnTo>
                <a:lnTo>
                  <a:pt x="403466" y="261111"/>
                </a:lnTo>
                <a:lnTo>
                  <a:pt x="322707" y="9651"/>
                </a:lnTo>
                <a:close/>
              </a:path>
              <a:path w="4397375" h="564515">
                <a:moveTo>
                  <a:pt x="658234" y="261111"/>
                </a:moveTo>
                <a:lnTo>
                  <a:pt x="567905" y="261111"/>
                </a:lnTo>
                <a:lnTo>
                  <a:pt x="624459" y="555116"/>
                </a:lnTo>
                <a:lnTo>
                  <a:pt x="718172" y="555116"/>
                </a:lnTo>
                <a:lnTo>
                  <a:pt x="658234" y="261111"/>
                </a:lnTo>
                <a:close/>
              </a:path>
              <a:path w="4397375" h="564515">
                <a:moveTo>
                  <a:pt x="606971" y="9651"/>
                </a:moveTo>
                <a:lnTo>
                  <a:pt x="556006" y="9651"/>
                </a:lnTo>
                <a:lnTo>
                  <a:pt x="440664" y="376935"/>
                </a:lnTo>
                <a:lnTo>
                  <a:pt x="525689" y="376935"/>
                </a:lnTo>
                <a:lnTo>
                  <a:pt x="567905" y="261111"/>
                </a:lnTo>
                <a:lnTo>
                  <a:pt x="658234" y="261111"/>
                </a:lnTo>
                <a:lnTo>
                  <a:pt x="606971" y="9651"/>
                </a:lnTo>
                <a:close/>
              </a:path>
              <a:path w="4397375" h="564515">
                <a:moveTo>
                  <a:pt x="96735" y="9651"/>
                </a:moveTo>
                <a:lnTo>
                  <a:pt x="0" y="9651"/>
                </a:lnTo>
                <a:lnTo>
                  <a:pt x="0" y="554735"/>
                </a:lnTo>
                <a:lnTo>
                  <a:pt x="96735" y="554735"/>
                </a:lnTo>
                <a:lnTo>
                  <a:pt x="96735" y="9651"/>
                </a:lnTo>
                <a:close/>
              </a:path>
              <a:path w="4397375" h="564515">
                <a:moveTo>
                  <a:pt x="3806177" y="380"/>
                </a:moveTo>
                <a:lnTo>
                  <a:pt x="3753956" y="5455"/>
                </a:lnTo>
                <a:lnTo>
                  <a:pt x="3706641" y="20685"/>
                </a:lnTo>
                <a:lnTo>
                  <a:pt x="3664230" y="46083"/>
                </a:lnTo>
                <a:lnTo>
                  <a:pt x="3626726" y="81660"/>
                </a:lnTo>
                <a:lnTo>
                  <a:pt x="3595982" y="124789"/>
                </a:lnTo>
                <a:lnTo>
                  <a:pt x="3574037" y="172847"/>
                </a:lnTo>
                <a:lnTo>
                  <a:pt x="3560878" y="225857"/>
                </a:lnTo>
                <a:lnTo>
                  <a:pt x="3556495" y="283844"/>
                </a:lnTo>
                <a:lnTo>
                  <a:pt x="3560448" y="345376"/>
                </a:lnTo>
                <a:lnTo>
                  <a:pt x="3572306" y="400049"/>
                </a:lnTo>
                <a:lnTo>
                  <a:pt x="3592071" y="447865"/>
                </a:lnTo>
                <a:lnTo>
                  <a:pt x="3619741" y="488822"/>
                </a:lnTo>
                <a:lnTo>
                  <a:pt x="3654555" y="521733"/>
                </a:lnTo>
                <a:lnTo>
                  <a:pt x="3695750" y="545226"/>
                </a:lnTo>
                <a:lnTo>
                  <a:pt x="3743328" y="559313"/>
                </a:lnTo>
                <a:lnTo>
                  <a:pt x="3797287" y="564006"/>
                </a:lnTo>
                <a:lnTo>
                  <a:pt x="3850930" y="560077"/>
                </a:lnTo>
                <a:lnTo>
                  <a:pt x="3897728" y="548290"/>
                </a:lnTo>
                <a:lnTo>
                  <a:pt x="3937644" y="528645"/>
                </a:lnTo>
                <a:lnTo>
                  <a:pt x="3970642" y="501141"/>
                </a:lnTo>
                <a:lnTo>
                  <a:pt x="3957337" y="478027"/>
                </a:lnTo>
                <a:lnTo>
                  <a:pt x="3805034" y="478027"/>
                </a:lnTo>
                <a:lnTo>
                  <a:pt x="3773079" y="474833"/>
                </a:lnTo>
                <a:lnTo>
                  <a:pt x="3719220" y="449202"/>
                </a:lnTo>
                <a:lnTo>
                  <a:pt x="3679669" y="398815"/>
                </a:lnTo>
                <a:lnTo>
                  <a:pt x="3659476" y="329386"/>
                </a:lnTo>
                <a:lnTo>
                  <a:pt x="3656952" y="287908"/>
                </a:lnTo>
                <a:lnTo>
                  <a:pt x="3659686" y="246092"/>
                </a:lnTo>
                <a:lnTo>
                  <a:pt x="3667874" y="208073"/>
                </a:lnTo>
                <a:lnTo>
                  <a:pt x="3700513" y="143382"/>
                </a:lnTo>
                <a:lnTo>
                  <a:pt x="3750233" y="100583"/>
                </a:lnTo>
                <a:lnTo>
                  <a:pt x="3812146" y="86359"/>
                </a:lnTo>
                <a:lnTo>
                  <a:pt x="3932389" y="86359"/>
                </a:lnTo>
                <a:lnTo>
                  <a:pt x="3956164" y="38734"/>
                </a:lnTo>
                <a:lnTo>
                  <a:pt x="3925710" y="21919"/>
                </a:lnTo>
                <a:lnTo>
                  <a:pt x="3890552" y="9937"/>
                </a:lnTo>
                <a:lnTo>
                  <a:pt x="3850704" y="2766"/>
                </a:lnTo>
                <a:lnTo>
                  <a:pt x="3806177" y="380"/>
                </a:lnTo>
                <a:close/>
              </a:path>
              <a:path w="4397375" h="564515">
                <a:moveTo>
                  <a:pt x="3925684" y="423036"/>
                </a:moveTo>
                <a:lnTo>
                  <a:pt x="3901796" y="447113"/>
                </a:lnTo>
                <a:lnTo>
                  <a:pt x="3873741" y="464296"/>
                </a:lnTo>
                <a:lnTo>
                  <a:pt x="3841495" y="474597"/>
                </a:lnTo>
                <a:lnTo>
                  <a:pt x="3805034" y="478027"/>
                </a:lnTo>
                <a:lnTo>
                  <a:pt x="3957337" y="478027"/>
                </a:lnTo>
                <a:lnTo>
                  <a:pt x="3925684" y="423036"/>
                </a:lnTo>
                <a:close/>
              </a:path>
              <a:path w="4397375" h="564515">
                <a:moveTo>
                  <a:pt x="3932389" y="86359"/>
                </a:moveTo>
                <a:lnTo>
                  <a:pt x="3812146" y="86359"/>
                </a:lnTo>
                <a:lnTo>
                  <a:pt x="3845581" y="88364"/>
                </a:lnTo>
                <a:lnTo>
                  <a:pt x="3874074" y="94392"/>
                </a:lnTo>
                <a:lnTo>
                  <a:pt x="3897639" y="104469"/>
                </a:lnTo>
                <a:lnTo>
                  <a:pt x="3916286" y="118617"/>
                </a:lnTo>
                <a:lnTo>
                  <a:pt x="3932389" y="863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70122" y="787654"/>
            <a:ext cx="131445" cy="201295"/>
          </a:xfrm>
          <a:custGeom>
            <a:avLst/>
            <a:gdLst/>
            <a:ahLst/>
            <a:cxnLst/>
            <a:rect l="l" t="t" r="r" b="b"/>
            <a:pathLst>
              <a:path w="131445" h="201294">
                <a:moveTo>
                  <a:pt x="65531" y="0"/>
                </a:moveTo>
                <a:lnTo>
                  <a:pt x="0" y="201295"/>
                </a:lnTo>
                <a:lnTo>
                  <a:pt x="130937" y="201295"/>
                </a:lnTo>
                <a:lnTo>
                  <a:pt x="65531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434846" y="709676"/>
            <a:ext cx="167766" cy="18084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421508" y="709422"/>
            <a:ext cx="159638" cy="15760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859914" y="704723"/>
            <a:ext cx="275590" cy="392430"/>
          </a:xfrm>
          <a:custGeom>
            <a:avLst/>
            <a:gdLst/>
            <a:ahLst/>
            <a:cxnLst/>
            <a:rect l="l" t="t" r="r" b="b"/>
            <a:pathLst>
              <a:path w="275589" h="392430">
                <a:moveTo>
                  <a:pt x="133985" y="0"/>
                </a:moveTo>
                <a:lnTo>
                  <a:pt x="76755" y="12953"/>
                </a:lnTo>
                <a:lnTo>
                  <a:pt x="34671" y="51815"/>
                </a:lnTo>
                <a:lnTo>
                  <a:pt x="8667" y="112712"/>
                </a:lnTo>
                <a:lnTo>
                  <a:pt x="0" y="191515"/>
                </a:lnTo>
                <a:lnTo>
                  <a:pt x="2024" y="236638"/>
                </a:lnTo>
                <a:lnTo>
                  <a:pt x="8096" y="276367"/>
                </a:lnTo>
                <a:lnTo>
                  <a:pt x="32385" y="339598"/>
                </a:lnTo>
                <a:lnTo>
                  <a:pt x="72104" y="378968"/>
                </a:lnTo>
                <a:lnTo>
                  <a:pt x="126492" y="392049"/>
                </a:lnTo>
                <a:lnTo>
                  <a:pt x="160637" y="388854"/>
                </a:lnTo>
                <a:lnTo>
                  <a:pt x="216021" y="363223"/>
                </a:lnTo>
                <a:lnTo>
                  <a:pt x="253904" y="312191"/>
                </a:lnTo>
                <a:lnTo>
                  <a:pt x="272954" y="237567"/>
                </a:lnTo>
                <a:lnTo>
                  <a:pt x="275336" y="191515"/>
                </a:lnTo>
                <a:lnTo>
                  <a:pt x="271409" y="133011"/>
                </a:lnTo>
                <a:lnTo>
                  <a:pt x="259630" y="85137"/>
                </a:lnTo>
                <a:lnTo>
                  <a:pt x="239998" y="47894"/>
                </a:lnTo>
                <a:lnTo>
                  <a:pt x="212513" y="21288"/>
                </a:lnTo>
                <a:lnTo>
                  <a:pt x="177175" y="5322"/>
                </a:lnTo>
                <a:lnTo>
                  <a:pt x="133985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609465" y="628395"/>
            <a:ext cx="347980" cy="545465"/>
          </a:xfrm>
          <a:custGeom>
            <a:avLst/>
            <a:gdLst/>
            <a:ahLst/>
            <a:cxnLst/>
            <a:rect l="l" t="t" r="r" b="b"/>
            <a:pathLst>
              <a:path w="347979" h="545465">
                <a:moveTo>
                  <a:pt x="0" y="0"/>
                </a:moveTo>
                <a:lnTo>
                  <a:pt x="347980" y="0"/>
                </a:lnTo>
                <a:lnTo>
                  <a:pt x="347980" y="85978"/>
                </a:lnTo>
                <a:lnTo>
                  <a:pt x="96774" y="85978"/>
                </a:lnTo>
                <a:lnTo>
                  <a:pt x="96774" y="213613"/>
                </a:lnTo>
                <a:lnTo>
                  <a:pt x="276860" y="213613"/>
                </a:lnTo>
                <a:lnTo>
                  <a:pt x="276860" y="295782"/>
                </a:lnTo>
                <a:lnTo>
                  <a:pt x="96774" y="295782"/>
                </a:lnTo>
                <a:lnTo>
                  <a:pt x="96774" y="459104"/>
                </a:lnTo>
                <a:lnTo>
                  <a:pt x="343788" y="459104"/>
                </a:lnTo>
                <a:lnTo>
                  <a:pt x="343788" y="545083"/>
                </a:lnTo>
                <a:lnTo>
                  <a:pt x="0" y="545083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34104" y="628395"/>
            <a:ext cx="397510" cy="553085"/>
          </a:xfrm>
          <a:custGeom>
            <a:avLst/>
            <a:gdLst/>
            <a:ahLst/>
            <a:cxnLst/>
            <a:rect l="l" t="t" r="r" b="b"/>
            <a:pathLst>
              <a:path w="397510" h="553085">
                <a:moveTo>
                  <a:pt x="0" y="0"/>
                </a:moveTo>
                <a:lnTo>
                  <a:pt x="46609" y="0"/>
                </a:lnTo>
                <a:lnTo>
                  <a:pt x="304038" y="328929"/>
                </a:lnTo>
                <a:lnTo>
                  <a:pt x="304038" y="0"/>
                </a:lnTo>
                <a:lnTo>
                  <a:pt x="397002" y="0"/>
                </a:lnTo>
                <a:lnTo>
                  <a:pt x="397002" y="552576"/>
                </a:lnTo>
                <a:lnTo>
                  <a:pt x="357632" y="552576"/>
                </a:lnTo>
                <a:lnTo>
                  <a:pt x="93091" y="207644"/>
                </a:lnTo>
                <a:lnTo>
                  <a:pt x="93091" y="545464"/>
                </a:lnTo>
                <a:lnTo>
                  <a:pt x="0" y="545464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708020" y="628395"/>
            <a:ext cx="451484" cy="545465"/>
          </a:xfrm>
          <a:custGeom>
            <a:avLst/>
            <a:gdLst/>
            <a:ahLst/>
            <a:cxnLst/>
            <a:rect l="l" t="t" r="r" b="b"/>
            <a:pathLst>
              <a:path w="451485" h="545465">
                <a:moveTo>
                  <a:pt x="0" y="0"/>
                </a:moveTo>
                <a:lnTo>
                  <a:pt x="451231" y="0"/>
                </a:lnTo>
                <a:lnTo>
                  <a:pt x="451231" y="85978"/>
                </a:lnTo>
                <a:lnTo>
                  <a:pt x="270129" y="85978"/>
                </a:lnTo>
                <a:lnTo>
                  <a:pt x="270129" y="545083"/>
                </a:lnTo>
                <a:lnTo>
                  <a:pt x="173355" y="545083"/>
                </a:lnTo>
                <a:lnTo>
                  <a:pt x="173355" y="85978"/>
                </a:lnTo>
                <a:lnTo>
                  <a:pt x="0" y="85978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22198" y="628395"/>
            <a:ext cx="556895" cy="553085"/>
          </a:xfrm>
          <a:custGeom>
            <a:avLst/>
            <a:gdLst/>
            <a:ahLst/>
            <a:cxnLst/>
            <a:rect l="l" t="t" r="r" b="b"/>
            <a:pathLst>
              <a:path w="556894" h="553085">
                <a:moveTo>
                  <a:pt x="109766" y="0"/>
                </a:moveTo>
                <a:lnTo>
                  <a:pt x="161099" y="0"/>
                </a:lnTo>
                <a:lnTo>
                  <a:pt x="279057" y="367283"/>
                </a:lnTo>
                <a:lnTo>
                  <a:pt x="394398" y="0"/>
                </a:lnTo>
                <a:lnTo>
                  <a:pt x="445363" y="0"/>
                </a:lnTo>
                <a:lnTo>
                  <a:pt x="556564" y="545464"/>
                </a:lnTo>
                <a:lnTo>
                  <a:pt x="462851" y="545464"/>
                </a:lnTo>
                <a:lnTo>
                  <a:pt x="406298" y="251459"/>
                </a:lnTo>
                <a:lnTo>
                  <a:pt x="296544" y="552576"/>
                </a:lnTo>
                <a:lnTo>
                  <a:pt x="261937" y="552576"/>
                </a:lnTo>
                <a:lnTo>
                  <a:pt x="152171" y="251459"/>
                </a:lnTo>
                <a:lnTo>
                  <a:pt x="93383" y="545464"/>
                </a:lnTo>
                <a:lnTo>
                  <a:pt x="0" y="545464"/>
                </a:lnTo>
                <a:lnTo>
                  <a:pt x="109766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60590" y="628395"/>
            <a:ext cx="97155" cy="545465"/>
          </a:xfrm>
          <a:custGeom>
            <a:avLst/>
            <a:gdLst/>
            <a:ahLst/>
            <a:cxnLst/>
            <a:rect l="l" t="t" r="r" b="b"/>
            <a:pathLst>
              <a:path w="97154" h="545465">
                <a:moveTo>
                  <a:pt x="0" y="0"/>
                </a:moveTo>
                <a:lnTo>
                  <a:pt x="96735" y="0"/>
                </a:lnTo>
                <a:lnTo>
                  <a:pt x="96735" y="545083"/>
                </a:lnTo>
                <a:lnTo>
                  <a:pt x="0" y="545083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338961" y="624712"/>
            <a:ext cx="361950" cy="549275"/>
          </a:xfrm>
          <a:custGeom>
            <a:avLst/>
            <a:gdLst/>
            <a:ahLst/>
            <a:cxnLst/>
            <a:rect l="l" t="t" r="r" b="b"/>
            <a:pathLst>
              <a:path w="361950" h="549275">
                <a:moveTo>
                  <a:pt x="113156" y="0"/>
                </a:moveTo>
                <a:lnTo>
                  <a:pt x="173382" y="2476"/>
                </a:lnTo>
                <a:lnTo>
                  <a:pt x="224916" y="9905"/>
                </a:lnTo>
                <a:lnTo>
                  <a:pt x="267783" y="22288"/>
                </a:lnTo>
                <a:lnTo>
                  <a:pt x="302006" y="39624"/>
                </a:lnTo>
                <a:lnTo>
                  <a:pt x="346757" y="90328"/>
                </a:lnTo>
                <a:lnTo>
                  <a:pt x="361695" y="163322"/>
                </a:lnTo>
                <a:lnTo>
                  <a:pt x="357186" y="213054"/>
                </a:lnTo>
                <a:lnTo>
                  <a:pt x="343656" y="255135"/>
                </a:lnTo>
                <a:lnTo>
                  <a:pt x="321107" y="289565"/>
                </a:lnTo>
                <a:lnTo>
                  <a:pt x="289539" y="316344"/>
                </a:lnTo>
                <a:lnTo>
                  <a:pt x="248951" y="335471"/>
                </a:lnTo>
                <a:lnTo>
                  <a:pt x="199343" y="346948"/>
                </a:lnTo>
                <a:lnTo>
                  <a:pt x="140715" y="350774"/>
                </a:lnTo>
                <a:lnTo>
                  <a:pt x="131831" y="350627"/>
                </a:lnTo>
                <a:lnTo>
                  <a:pt x="121554" y="350170"/>
                </a:lnTo>
                <a:lnTo>
                  <a:pt x="109872" y="349380"/>
                </a:lnTo>
                <a:lnTo>
                  <a:pt x="96773" y="348234"/>
                </a:lnTo>
                <a:lnTo>
                  <a:pt x="96773" y="548766"/>
                </a:lnTo>
                <a:lnTo>
                  <a:pt x="0" y="548766"/>
                </a:lnTo>
                <a:lnTo>
                  <a:pt x="0" y="4063"/>
                </a:lnTo>
                <a:lnTo>
                  <a:pt x="43362" y="2250"/>
                </a:lnTo>
                <a:lnTo>
                  <a:pt x="76676" y="984"/>
                </a:lnTo>
                <a:lnTo>
                  <a:pt x="99941" y="242"/>
                </a:lnTo>
                <a:lnTo>
                  <a:pt x="113156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321941" y="622808"/>
            <a:ext cx="419100" cy="551180"/>
          </a:xfrm>
          <a:custGeom>
            <a:avLst/>
            <a:gdLst/>
            <a:ahLst/>
            <a:cxnLst/>
            <a:rect l="l" t="t" r="r" b="b"/>
            <a:pathLst>
              <a:path w="419100" h="551180">
                <a:moveTo>
                  <a:pt x="151129" y="0"/>
                </a:moveTo>
                <a:lnTo>
                  <a:pt x="206219" y="3281"/>
                </a:lnTo>
                <a:lnTo>
                  <a:pt x="252833" y="13125"/>
                </a:lnTo>
                <a:lnTo>
                  <a:pt x="290972" y="29531"/>
                </a:lnTo>
                <a:lnTo>
                  <a:pt x="341824" y="82031"/>
                </a:lnTo>
                <a:lnTo>
                  <a:pt x="354537" y="118125"/>
                </a:lnTo>
                <a:lnTo>
                  <a:pt x="358775" y="160781"/>
                </a:lnTo>
                <a:lnTo>
                  <a:pt x="356969" y="184429"/>
                </a:lnTo>
                <a:lnTo>
                  <a:pt x="342594" y="228486"/>
                </a:lnTo>
                <a:lnTo>
                  <a:pt x="314836" y="267352"/>
                </a:lnTo>
                <a:lnTo>
                  <a:pt x="278745" y="295407"/>
                </a:lnTo>
                <a:lnTo>
                  <a:pt x="257936" y="305053"/>
                </a:lnTo>
                <a:lnTo>
                  <a:pt x="418972" y="550671"/>
                </a:lnTo>
                <a:lnTo>
                  <a:pt x="307339" y="550671"/>
                </a:lnTo>
                <a:lnTo>
                  <a:pt x="161925" y="325627"/>
                </a:lnTo>
                <a:lnTo>
                  <a:pt x="149873" y="325318"/>
                </a:lnTo>
                <a:lnTo>
                  <a:pt x="135620" y="324770"/>
                </a:lnTo>
                <a:lnTo>
                  <a:pt x="119151" y="323984"/>
                </a:lnTo>
                <a:lnTo>
                  <a:pt x="100456" y="322961"/>
                </a:lnTo>
                <a:lnTo>
                  <a:pt x="100456" y="550671"/>
                </a:lnTo>
                <a:lnTo>
                  <a:pt x="0" y="550671"/>
                </a:lnTo>
                <a:lnTo>
                  <a:pt x="0" y="5587"/>
                </a:lnTo>
                <a:lnTo>
                  <a:pt x="7002" y="5419"/>
                </a:lnTo>
                <a:lnTo>
                  <a:pt x="19827" y="4905"/>
                </a:lnTo>
                <a:lnTo>
                  <a:pt x="38486" y="4034"/>
                </a:lnTo>
                <a:lnTo>
                  <a:pt x="62991" y="2793"/>
                </a:lnTo>
                <a:lnTo>
                  <a:pt x="88997" y="1553"/>
                </a:lnTo>
                <a:lnTo>
                  <a:pt x="112347" y="682"/>
                </a:lnTo>
                <a:lnTo>
                  <a:pt x="133054" y="168"/>
                </a:lnTo>
                <a:lnTo>
                  <a:pt x="151129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097148" y="620902"/>
            <a:ext cx="478790" cy="553085"/>
          </a:xfrm>
          <a:custGeom>
            <a:avLst/>
            <a:gdLst/>
            <a:ahLst/>
            <a:cxnLst/>
            <a:rect l="l" t="t" r="r" b="b"/>
            <a:pathLst>
              <a:path w="478789" h="553085">
                <a:moveTo>
                  <a:pt x="217297" y="0"/>
                </a:moveTo>
                <a:lnTo>
                  <a:pt x="259714" y="0"/>
                </a:lnTo>
                <a:lnTo>
                  <a:pt x="478789" y="552576"/>
                </a:lnTo>
                <a:lnTo>
                  <a:pt x="371983" y="552576"/>
                </a:lnTo>
                <a:lnTo>
                  <a:pt x="332231" y="442087"/>
                </a:lnTo>
                <a:lnTo>
                  <a:pt x="145414" y="442087"/>
                </a:lnTo>
                <a:lnTo>
                  <a:pt x="107442" y="552576"/>
                </a:lnTo>
                <a:lnTo>
                  <a:pt x="0" y="552576"/>
                </a:lnTo>
                <a:lnTo>
                  <a:pt x="217297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117085" y="619125"/>
            <a:ext cx="414655" cy="563880"/>
          </a:xfrm>
          <a:custGeom>
            <a:avLst/>
            <a:gdLst/>
            <a:ahLst/>
            <a:cxnLst/>
            <a:rect l="l" t="t" r="r" b="b"/>
            <a:pathLst>
              <a:path w="414654" h="563880">
                <a:moveTo>
                  <a:pt x="249681" y="0"/>
                </a:moveTo>
                <a:lnTo>
                  <a:pt x="294209" y="2385"/>
                </a:lnTo>
                <a:lnTo>
                  <a:pt x="334057" y="9556"/>
                </a:lnTo>
                <a:lnTo>
                  <a:pt x="369214" y="21538"/>
                </a:lnTo>
                <a:lnTo>
                  <a:pt x="399668" y="38353"/>
                </a:lnTo>
                <a:lnTo>
                  <a:pt x="359790" y="118237"/>
                </a:lnTo>
                <a:lnTo>
                  <a:pt x="341143" y="104088"/>
                </a:lnTo>
                <a:lnTo>
                  <a:pt x="317579" y="94011"/>
                </a:lnTo>
                <a:lnTo>
                  <a:pt x="289085" y="87983"/>
                </a:lnTo>
                <a:lnTo>
                  <a:pt x="255650" y="85978"/>
                </a:lnTo>
                <a:lnTo>
                  <a:pt x="223170" y="89531"/>
                </a:lnTo>
                <a:lnTo>
                  <a:pt x="167354" y="118018"/>
                </a:lnTo>
                <a:lnTo>
                  <a:pt x="124995" y="173460"/>
                </a:lnTo>
                <a:lnTo>
                  <a:pt x="103191" y="245711"/>
                </a:lnTo>
                <a:lnTo>
                  <a:pt x="100456" y="287527"/>
                </a:lnTo>
                <a:lnTo>
                  <a:pt x="102981" y="329005"/>
                </a:lnTo>
                <a:lnTo>
                  <a:pt x="123174" y="398434"/>
                </a:lnTo>
                <a:lnTo>
                  <a:pt x="162724" y="448821"/>
                </a:lnTo>
                <a:lnTo>
                  <a:pt x="216584" y="474452"/>
                </a:lnTo>
                <a:lnTo>
                  <a:pt x="248538" y="477647"/>
                </a:lnTo>
                <a:lnTo>
                  <a:pt x="284999" y="474216"/>
                </a:lnTo>
                <a:lnTo>
                  <a:pt x="317246" y="463915"/>
                </a:lnTo>
                <a:lnTo>
                  <a:pt x="345301" y="446732"/>
                </a:lnTo>
                <a:lnTo>
                  <a:pt x="369188" y="422655"/>
                </a:lnTo>
                <a:lnTo>
                  <a:pt x="414147" y="500761"/>
                </a:lnTo>
                <a:lnTo>
                  <a:pt x="381148" y="528264"/>
                </a:lnTo>
                <a:lnTo>
                  <a:pt x="341233" y="547909"/>
                </a:lnTo>
                <a:lnTo>
                  <a:pt x="294435" y="559696"/>
                </a:lnTo>
                <a:lnTo>
                  <a:pt x="240791" y="563626"/>
                </a:lnTo>
                <a:lnTo>
                  <a:pt x="186832" y="558932"/>
                </a:lnTo>
                <a:lnTo>
                  <a:pt x="139255" y="544845"/>
                </a:lnTo>
                <a:lnTo>
                  <a:pt x="98059" y="521352"/>
                </a:lnTo>
                <a:lnTo>
                  <a:pt x="63246" y="488441"/>
                </a:lnTo>
                <a:lnTo>
                  <a:pt x="35575" y="447484"/>
                </a:lnTo>
                <a:lnTo>
                  <a:pt x="15811" y="399668"/>
                </a:lnTo>
                <a:lnTo>
                  <a:pt x="3952" y="344995"/>
                </a:lnTo>
                <a:lnTo>
                  <a:pt x="0" y="283463"/>
                </a:lnTo>
                <a:lnTo>
                  <a:pt x="4383" y="225476"/>
                </a:lnTo>
                <a:lnTo>
                  <a:pt x="17541" y="172466"/>
                </a:lnTo>
                <a:lnTo>
                  <a:pt x="39487" y="124408"/>
                </a:lnTo>
                <a:lnTo>
                  <a:pt x="70230" y="81279"/>
                </a:lnTo>
                <a:lnTo>
                  <a:pt x="107735" y="45702"/>
                </a:lnTo>
                <a:lnTo>
                  <a:pt x="150145" y="20304"/>
                </a:lnTo>
                <a:lnTo>
                  <a:pt x="197461" y="5074"/>
                </a:lnTo>
                <a:lnTo>
                  <a:pt x="249681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759457" y="618744"/>
            <a:ext cx="476250" cy="564515"/>
          </a:xfrm>
          <a:custGeom>
            <a:avLst/>
            <a:gdLst/>
            <a:ahLst/>
            <a:cxnLst/>
            <a:rect l="l" t="t" r="r" b="b"/>
            <a:pathLst>
              <a:path w="476250" h="564515">
                <a:moveTo>
                  <a:pt x="234442" y="0"/>
                </a:moveTo>
                <a:lnTo>
                  <a:pt x="289756" y="4550"/>
                </a:lnTo>
                <a:lnTo>
                  <a:pt x="338153" y="18208"/>
                </a:lnTo>
                <a:lnTo>
                  <a:pt x="379620" y="40987"/>
                </a:lnTo>
                <a:lnTo>
                  <a:pt x="414147" y="72897"/>
                </a:lnTo>
                <a:lnTo>
                  <a:pt x="441317" y="113045"/>
                </a:lnTo>
                <a:lnTo>
                  <a:pt x="460724" y="160527"/>
                </a:lnTo>
                <a:lnTo>
                  <a:pt x="472368" y="215344"/>
                </a:lnTo>
                <a:lnTo>
                  <a:pt x="476250" y="277494"/>
                </a:lnTo>
                <a:lnTo>
                  <a:pt x="472199" y="340002"/>
                </a:lnTo>
                <a:lnTo>
                  <a:pt x="460041" y="395700"/>
                </a:lnTo>
                <a:lnTo>
                  <a:pt x="439763" y="444587"/>
                </a:lnTo>
                <a:lnTo>
                  <a:pt x="411353" y="486663"/>
                </a:lnTo>
                <a:lnTo>
                  <a:pt x="375467" y="520501"/>
                </a:lnTo>
                <a:lnTo>
                  <a:pt x="332771" y="544671"/>
                </a:lnTo>
                <a:lnTo>
                  <a:pt x="283265" y="559173"/>
                </a:lnTo>
                <a:lnTo>
                  <a:pt x="226949" y="564006"/>
                </a:lnTo>
                <a:lnTo>
                  <a:pt x="175277" y="559220"/>
                </a:lnTo>
                <a:lnTo>
                  <a:pt x="130000" y="544861"/>
                </a:lnTo>
                <a:lnTo>
                  <a:pt x="91128" y="520930"/>
                </a:lnTo>
                <a:lnTo>
                  <a:pt x="58674" y="487425"/>
                </a:lnTo>
                <a:lnTo>
                  <a:pt x="33004" y="445533"/>
                </a:lnTo>
                <a:lnTo>
                  <a:pt x="14668" y="396605"/>
                </a:lnTo>
                <a:lnTo>
                  <a:pt x="3667" y="340604"/>
                </a:lnTo>
                <a:lnTo>
                  <a:pt x="0" y="277494"/>
                </a:lnTo>
                <a:lnTo>
                  <a:pt x="3998" y="221535"/>
                </a:lnTo>
                <a:lnTo>
                  <a:pt x="15986" y="170052"/>
                </a:lnTo>
                <a:lnTo>
                  <a:pt x="35950" y="123047"/>
                </a:lnTo>
                <a:lnTo>
                  <a:pt x="63881" y="80517"/>
                </a:lnTo>
                <a:lnTo>
                  <a:pt x="98478" y="45273"/>
                </a:lnTo>
                <a:lnTo>
                  <a:pt x="138445" y="20113"/>
                </a:lnTo>
                <a:lnTo>
                  <a:pt x="183770" y="5026"/>
                </a:lnTo>
                <a:lnTo>
                  <a:pt x="234442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612140" y="1774063"/>
            <a:ext cx="7040880" cy="34404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160020" indent="6858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The life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today has become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over </a:t>
            </a:r>
            <a:r>
              <a:rPr sz="3200" spc="-80" dirty="0">
                <a:solidFill>
                  <a:srgbClr val="FFFFFF"/>
                </a:solidFill>
                <a:latin typeface="Trebuchet MS"/>
                <a:cs typeface="Trebuchet MS"/>
              </a:rPr>
              <a:t>busy. 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Speed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is now the essence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32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time.</a:t>
            </a:r>
            <a:endParaRPr sz="3200">
              <a:latin typeface="Trebuchet MS"/>
              <a:cs typeface="Trebuchet MS"/>
            </a:endParaRPr>
          </a:p>
          <a:p>
            <a:pPr marL="12700" marR="215265">
              <a:lnSpc>
                <a:spcPct val="100000"/>
              </a:lnSpc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Therefore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well-connected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,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narrative 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paragraph or a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precis is</a:t>
            </a:r>
            <a:r>
              <a:rPr sz="320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needed.</a:t>
            </a:r>
            <a:endParaRPr sz="320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Shortcut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has become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 way of life.  Every one prefer shortcut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complete  </a:t>
            </a:r>
            <a:r>
              <a:rPr sz="3200" spc="-45" dirty="0">
                <a:solidFill>
                  <a:srgbClr val="FFFFFF"/>
                </a:solidFill>
                <a:latin typeface="Trebuchet MS"/>
                <a:cs typeface="Trebuchet MS"/>
              </a:rPr>
              <a:t>one’s</a:t>
            </a:r>
            <a:r>
              <a:rPr sz="32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task.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5157" y="664463"/>
            <a:ext cx="5123688" cy="38801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96111" y="487680"/>
            <a:ext cx="4713732" cy="44256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2400" y="685800"/>
            <a:ext cx="5029200" cy="378561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2400" y="685800"/>
            <a:ext cx="5029200" cy="3785870"/>
          </a:xfrm>
          <a:custGeom>
            <a:avLst/>
            <a:gdLst/>
            <a:ahLst/>
            <a:cxnLst/>
            <a:rect l="l" t="t" r="r" b="b"/>
            <a:pathLst>
              <a:path w="5029200" h="3785870">
                <a:moveTo>
                  <a:pt x="0" y="3785616"/>
                </a:moveTo>
                <a:lnTo>
                  <a:pt x="5029200" y="3785616"/>
                </a:lnTo>
                <a:lnTo>
                  <a:pt x="5029200" y="0"/>
                </a:lnTo>
                <a:lnTo>
                  <a:pt x="0" y="0"/>
                </a:lnTo>
                <a:lnTo>
                  <a:pt x="0" y="3785616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382013" y="695909"/>
            <a:ext cx="3514090" cy="3684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6000" dirty="0">
                <a:solidFill>
                  <a:srgbClr val="FFFFFF"/>
                </a:solidFill>
                <a:latin typeface="Trebuchet MS"/>
                <a:cs typeface="Trebuchet MS"/>
              </a:rPr>
              <a:t>QUALITIES  OF A  </a:t>
            </a:r>
            <a:r>
              <a:rPr sz="6000" spc="-5" dirty="0">
                <a:solidFill>
                  <a:srgbClr val="FFFFFF"/>
                </a:solidFill>
                <a:latin typeface="Trebuchet MS"/>
                <a:cs typeface="Trebuchet MS"/>
              </a:rPr>
              <a:t>GOOD  </a:t>
            </a:r>
            <a:r>
              <a:rPr sz="6000" dirty="0">
                <a:solidFill>
                  <a:srgbClr val="FFFFFF"/>
                </a:solidFill>
                <a:latin typeface="Trebuchet MS"/>
                <a:cs typeface="Trebuchet MS"/>
              </a:rPr>
              <a:t>PRECIS</a:t>
            </a:r>
            <a:endParaRPr sz="6000">
              <a:latin typeface="Trebuchet MS"/>
              <a:cs typeface="Trebuchet M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227576" y="3505200"/>
            <a:ext cx="3849624" cy="3048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33400" y="990600"/>
            <a:ext cx="2743200" cy="1600200"/>
          </a:xfrm>
          <a:custGeom>
            <a:avLst/>
            <a:gdLst/>
            <a:ahLst/>
            <a:cxnLst/>
            <a:rect l="l" t="t" r="r" b="b"/>
            <a:pathLst>
              <a:path w="2743200" h="1600200">
                <a:moveTo>
                  <a:pt x="1943100" y="0"/>
                </a:moveTo>
                <a:lnTo>
                  <a:pt x="1943100" y="400050"/>
                </a:lnTo>
                <a:lnTo>
                  <a:pt x="0" y="400050"/>
                </a:lnTo>
                <a:lnTo>
                  <a:pt x="0" y="1200150"/>
                </a:lnTo>
                <a:lnTo>
                  <a:pt x="1943100" y="1200150"/>
                </a:lnTo>
                <a:lnTo>
                  <a:pt x="1943100" y="1600200"/>
                </a:lnTo>
                <a:lnTo>
                  <a:pt x="2743200" y="800100"/>
                </a:lnTo>
                <a:lnTo>
                  <a:pt x="1943100" y="0"/>
                </a:lnTo>
                <a:close/>
              </a:path>
            </a:pathLst>
          </a:custGeom>
          <a:solidFill>
            <a:srgbClr val="B83C6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33400" y="990600"/>
            <a:ext cx="2743200" cy="1600200"/>
          </a:xfrm>
          <a:custGeom>
            <a:avLst/>
            <a:gdLst/>
            <a:ahLst/>
            <a:cxnLst/>
            <a:rect l="l" t="t" r="r" b="b"/>
            <a:pathLst>
              <a:path w="2743200" h="1600200">
                <a:moveTo>
                  <a:pt x="0" y="400050"/>
                </a:moveTo>
                <a:lnTo>
                  <a:pt x="1943100" y="400050"/>
                </a:lnTo>
                <a:lnTo>
                  <a:pt x="1943100" y="0"/>
                </a:lnTo>
                <a:lnTo>
                  <a:pt x="2743200" y="800100"/>
                </a:lnTo>
                <a:lnTo>
                  <a:pt x="1943100" y="1600200"/>
                </a:lnTo>
                <a:lnTo>
                  <a:pt x="1943100" y="1200150"/>
                </a:lnTo>
                <a:lnTo>
                  <a:pt x="0" y="1200150"/>
                </a:lnTo>
                <a:lnTo>
                  <a:pt x="0" y="400050"/>
                </a:lnTo>
                <a:close/>
              </a:path>
            </a:pathLst>
          </a:custGeom>
          <a:ln w="39624">
            <a:solidFill>
              <a:srgbClr val="852A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419600" y="990600"/>
            <a:ext cx="2743200" cy="1600200"/>
          </a:xfrm>
          <a:custGeom>
            <a:avLst/>
            <a:gdLst/>
            <a:ahLst/>
            <a:cxnLst/>
            <a:rect l="l" t="t" r="r" b="b"/>
            <a:pathLst>
              <a:path w="2743200" h="1600200">
                <a:moveTo>
                  <a:pt x="1943100" y="0"/>
                </a:moveTo>
                <a:lnTo>
                  <a:pt x="1943100" y="400050"/>
                </a:lnTo>
                <a:lnTo>
                  <a:pt x="0" y="400050"/>
                </a:lnTo>
                <a:lnTo>
                  <a:pt x="0" y="1200150"/>
                </a:lnTo>
                <a:lnTo>
                  <a:pt x="1943100" y="1200150"/>
                </a:lnTo>
                <a:lnTo>
                  <a:pt x="1943100" y="1600200"/>
                </a:lnTo>
                <a:lnTo>
                  <a:pt x="2743200" y="800100"/>
                </a:lnTo>
                <a:lnTo>
                  <a:pt x="1943100" y="0"/>
                </a:lnTo>
                <a:close/>
              </a:path>
            </a:pathLst>
          </a:custGeom>
          <a:solidFill>
            <a:srgbClr val="B83C6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419600" y="990600"/>
            <a:ext cx="2743200" cy="1600200"/>
          </a:xfrm>
          <a:custGeom>
            <a:avLst/>
            <a:gdLst/>
            <a:ahLst/>
            <a:cxnLst/>
            <a:rect l="l" t="t" r="r" b="b"/>
            <a:pathLst>
              <a:path w="2743200" h="1600200">
                <a:moveTo>
                  <a:pt x="0" y="400050"/>
                </a:moveTo>
                <a:lnTo>
                  <a:pt x="1943100" y="400050"/>
                </a:lnTo>
                <a:lnTo>
                  <a:pt x="1943100" y="0"/>
                </a:lnTo>
                <a:lnTo>
                  <a:pt x="2743200" y="800100"/>
                </a:lnTo>
                <a:lnTo>
                  <a:pt x="1943100" y="1600200"/>
                </a:lnTo>
                <a:lnTo>
                  <a:pt x="1943100" y="1200150"/>
                </a:lnTo>
                <a:lnTo>
                  <a:pt x="0" y="1200150"/>
                </a:lnTo>
                <a:lnTo>
                  <a:pt x="0" y="400050"/>
                </a:lnTo>
                <a:close/>
              </a:path>
            </a:pathLst>
          </a:custGeom>
          <a:ln w="39624">
            <a:solidFill>
              <a:srgbClr val="852A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514600" y="2514600"/>
            <a:ext cx="2743200" cy="1600200"/>
          </a:xfrm>
          <a:custGeom>
            <a:avLst/>
            <a:gdLst/>
            <a:ahLst/>
            <a:cxnLst/>
            <a:rect l="l" t="t" r="r" b="b"/>
            <a:pathLst>
              <a:path w="2743200" h="1600200">
                <a:moveTo>
                  <a:pt x="1943100" y="0"/>
                </a:moveTo>
                <a:lnTo>
                  <a:pt x="1943100" y="400050"/>
                </a:lnTo>
                <a:lnTo>
                  <a:pt x="0" y="400050"/>
                </a:lnTo>
                <a:lnTo>
                  <a:pt x="0" y="1200150"/>
                </a:lnTo>
                <a:lnTo>
                  <a:pt x="1943100" y="1200150"/>
                </a:lnTo>
                <a:lnTo>
                  <a:pt x="1943100" y="1600200"/>
                </a:lnTo>
                <a:lnTo>
                  <a:pt x="2743200" y="800100"/>
                </a:lnTo>
                <a:lnTo>
                  <a:pt x="1943100" y="0"/>
                </a:lnTo>
                <a:close/>
              </a:path>
            </a:pathLst>
          </a:custGeom>
          <a:solidFill>
            <a:srgbClr val="B83C6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514600" y="2514600"/>
            <a:ext cx="2743200" cy="1600200"/>
          </a:xfrm>
          <a:custGeom>
            <a:avLst/>
            <a:gdLst/>
            <a:ahLst/>
            <a:cxnLst/>
            <a:rect l="l" t="t" r="r" b="b"/>
            <a:pathLst>
              <a:path w="2743200" h="1600200">
                <a:moveTo>
                  <a:pt x="0" y="400050"/>
                </a:moveTo>
                <a:lnTo>
                  <a:pt x="1943100" y="400050"/>
                </a:lnTo>
                <a:lnTo>
                  <a:pt x="1943100" y="0"/>
                </a:lnTo>
                <a:lnTo>
                  <a:pt x="2743200" y="800100"/>
                </a:lnTo>
                <a:lnTo>
                  <a:pt x="1943100" y="1600200"/>
                </a:lnTo>
                <a:lnTo>
                  <a:pt x="1943100" y="1200150"/>
                </a:lnTo>
                <a:lnTo>
                  <a:pt x="0" y="1200150"/>
                </a:lnTo>
                <a:lnTo>
                  <a:pt x="0" y="400050"/>
                </a:lnTo>
                <a:close/>
              </a:path>
            </a:pathLst>
          </a:custGeom>
          <a:ln w="39624">
            <a:solidFill>
              <a:srgbClr val="852A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09600" y="4114800"/>
            <a:ext cx="2743200" cy="1600200"/>
          </a:xfrm>
          <a:custGeom>
            <a:avLst/>
            <a:gdLst/>
            <a:ahLst/>
            <a:cxnLst/>
            <a:rect l="l" t="t" r="r" b="b"/>
            <a:pathLst>
              <a:path w="2743200" h="1600200">
                <a:moveTo>
                  <a:pt x="1943100" y="0"/>
                </a:moveTo>
                <a:lnTo>
                  <a:pt x="1943100" y="400050"/>
                </a:lnTo>
                <a:lnTo>
                  <a:pt x="0" y="400050"/>
                </a:lnTo>
                <a:lnTo>
                  <a:pt x="0" y="1200150"/>
                </a:lnTo>
                <a:lnTo>
                  <a:pt x="1943100" y="1200150"/>
                </a:lnTo>
                <a:lnTo>
                  <a:pt x="1943100" y="1600200"/>
                </a:lnTo>
                <a:lnTo>
                  <a:pt x="2743200" y="800100"/>
                </a:lnTo>
                <a:lnTo>
                  <a:pt x="1943100" y="0"/>
                </a:lnTo>
                <a:close/>
              </a:path>
            </a:pathLst>
          </a:custGeom>
          <a:solidFill>
            <a:srgbClr val="B83C6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09600" y="4114800"/>
            <a:ext cx="2743200" cy="1600200"/>
          </a:xfrm>
          <a:custGeom>
            <a:avLst/>
            <a:gdLst/>
            <a:ahLst/>
            <a:cxnLst/>
            <a:rect l="l" t="t" r="r" b="b"/>
            <a:pathLst>
              <a:path w="2743200" h="1600200">
                <a:moveTo>
                  <a:pt x="0" y="400050"/>
                </a:moveTo>
                <a:lnTo>
                  <a:pt x="1943100" y="400050"/>
                </a:lnTo>
                <a:lnTo>
                  <a:pt x="1943100" y="0"/>
                </a:lnTo>
                <a:lnTo>
                  <a:pt x="2743200" y="800100"/>
                </a:lnTo>
                <a:lnTo>
                  <a:pt x="1943100" y="1600200"/>
                </a:lnTo>
                <a:lnTo>
                  <a:pt x="1943100" y="1200150"/>
                </a:lnTo>
                <a:lnTo>
                  <a:pt x="0" y="1200150"/>
                </a:lnTo>
                <a:lnTo>
                  <a:pt x="0" y="400050"/>
                </a:lnTo>
                <a:close/>
              </a:path>
            </a:pathLst>
          </a:custGeom>
          <a:ln w="39624">
            <a:solidFill>
              <a:srgbClr val="852A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495800" y="4191000"/>
            <a:ext cx="2743200" cy="1600200"/>
          </a:xfrm>
          <a:custGeom>
            <a:avLst/>
            <a:gdLst/>
            <a:ahLst/>
            <a:cxnLst/>
            <a:rect l="l" t="t" r="r" b="b"/>
            <a:pathLst>
              <a:path w="2743200" h="1600200">
                <a:moveTo>
                  <a:pt x="1943100" y="0"/>
                </a:moveTo>
                <a:lnTo>
                  <a:pt x="1943100" y="400050"/>
                </a:lnTo>
                <a:lnTo>
                  <a:pt x="0" y="400050"/>
                </a:lnTo>
                <a:lnTo>
                  <a:pt x="0" y="1200150"/>
                </a:lnTo>
                <a:lnTo>
                  <a:pt x="1943100" y="1200150"/>
                </a:lnTo>
                <a:lnTo>
                  <a:pt x="1943100" y="1600200"/>
                </a:lnTo>
                <a:lnTo>
                  <a:pt x="2743200" y="800100"/>
                </a:lnTo>
                <a:lnTo>
                  <a:pt x="1943100" y="0"/>
                </a:lnTo>
                <a:close/>
              </a:path>
            </a:pathLst>
          </a:custGeom>
          <a:solidFill>
            <a:srgbClr val="B83C6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495800" y="4191000"/>
            <a:ext cx="2743200" cy="1600200"/>
          </a:xfrm>
          <a:custGeom>
            <a:avLst/>
            <a:gdLst/>
            <a:ahLst/>
            <a:cxnLst/>
            <a:rect l="l" t="t" r="r" b="b"/>
            <a:pathLst>
              <a:path w="2743200" h="1600200">
                <a:moveTo>
                  <a:pt x="0" y="400050"/>
                </a:moveTo>
                <a:lnTo>
                  <a:pt x="1943100" y="400050"/>
                </a:lnTo>
                <a:lnTo>
                  <a:pt x="1943100" y="0"/>
                </a:lnTo>
                <a:lnTo>
                  <a:pt x="2743200" y="800100"/>
                </a:lnTo>
                <a:lnTo>
                  <a:pt x="1943100" y="1600200"/>
                </a:lnTo>
                <a:lnTo>
                  <a:pt x="1943100" y="1200150"/>
                </a:lnTo>
                <a:lnTo>
                  <a:pt x="0" y="1200150"/>
                </a:lnTo>
                <a:lnTo>
                  <a:pt x="0" y="400050"/>
                </a:lnTo>
                <a:close/>
              </a:path>
            </a:pathLst>
          </a:custGeom>
          <a:ln w="39624">
            <a:solidFill>
              <a:srgbClr val="852A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917244" y="4593412"/>
            <a:ext cx="1958339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Coherence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727828" y="4670297"/>
            <a:ext cx="218821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Conciseness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35940" y="249123"/>
            <a:ext cx="7331709" cy="32581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There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are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five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qualities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of a good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 precis</a:t>
            </a:r>
            <a:endParaRPr sz="32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5000">
              <a:latin typeface="Times New Roman"/>
              <a:cs typeface="Times New Roman"/>
            </a:endParaRPr>
          </a:p>
          <a:p>
            <a:pPr marL="698500">
              <a:lnSpc>
                <a:spcPct val="100000"/>
              </a:lnSpc>
              <a:tabLst>
                <a:tab pos="4128135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Clarity	Correctness</a:t>
            </a:r>
            <a:endParaRPr sz="32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3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400">
              <a:latin typeface="Times New Roman"/>
              <a:cs typeface="Times New Roman"/>
            </a:endParaRPr>
          </a:p>
          <a:p>
            <a:pPr marL="2146935">
              <a:lnSpc>
                <a:spcPct val="100000"/>
              </a:lnSpc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Objectivity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955" y="298704"/>
            <a:ext cx="7562088" cy="12374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320040"/>
            <a:ext cx="7467600" cy="11429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57200" y="320040"/>
            <a:ext cx="7467600" cy="1143000"/>
          </a:xfrm>
          <a:custGeom>
            <a:avLst/>
            <a:gdLst/>
            <a:ahLst/>
            <a:cxnLst/>
            <a:rect l="l" t="t" r="r" b="b"/>
            <a:pathLst>
              <a:path w="7467600" h="1143000">
                <a:moveTo>
                  <a:pt x="0" y="1142999"/>
                </a:moveTo>
                <a:lnTo>
                  <a:pt x="7467600" y="1142999"/>
                </a:lnTo>
                <a:lnTo>
                  <a:pt x="7467600" y="0"/>
                </a:lnTo>
                <a:lnTo>
                  <a:pt x="0" y="0"/>
                </a:lnTo>
                <a:lnTo>
                  <a:pt x="0" y="1142999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03745" y="619125"/>
            <a:ext cx="4984115" cy="573405"/>
          </a:xfrm>
          <a:custGeom>
            <a:avLst/>
            <a:gdLst/>
            <a:ahLst/>
            <a:cxnLst/>
            <a:rect l="l" t="t" r="r" b="b"/>
            <a:pathLst>
              <a:path w="4984115" h="573405">
                <a:moveTo>
                  <a:pt x="477418" y="438658"/>
                </a:moveTo>
                <a:lnTo>
                  <a:pt x="440270" y="449641"/>
                </a:lnTo>
                <a:lnTo>
                  <a:pt x="415331" y="479806"/>
                </a:lnTo>
                <a:lnTo>
                  <a:pt x="410451" y="505587"/>
                </a:lnTo>
                <a:lnTo>
                  <a:pt x="411670" y="519064"/>
                </a:lnTo>
                <a:lnTo>
                  <a:pt x="429983" y="553212"/>
                </a:lnTo>
                <a:lnTo>
                  <a:pt x="463988" y="571678"/>
                </a:lnTo>
                <a:lnTo>
                  <a:pt x="477418" y="572897"/>
                </a:lnTo>
                <a:lnTo>
                  <a:pt x="490848" y="571678"/>
                </a:lnTo>
                <a:lnTo>
                  <a:pt x="524852" y="553212"/>
                </a:lnTo>
                <a:lnTo>
                  <a:pt x="543176" y="519064"/>
                </a:lnTo>
                <a:lnTo>
                  <a:pt x="544398" y="505587"/>
                </a:lnTo>
                <a:lnTo>
                  <a:pt x="543176" y="492184"/>
                </a:lnTo>
                <a:lnTo>
                  <a:pt x="524852" y="458215"/>
                </a:lnTo>
                <a:lnTo>
                  <a:pt x="490848" y="439874"/>
                </a:lnTo>
                <a:lnTo>
                  <a:pt x="477418" y="438658"/>
                </a:lnTo>
                <a:close/>
              </a:path>
              <a:path w="4984115" h="573405">
                <a:moveTo>
                  <a:pt x="3153930" y="1777"/>
                </a:moveTo>
                <a:lnTo>
                  <a:pt x="3111512" y="1777"/>
                </a:lnTo>
                <a:lnTo>
                  <a:pt x="2894215" y="554354"/>
                </a:lnTo>
                <a:lnTo>
                  <a:pt x="3001657" y="554354"/>
                </a:lnTo>
                <a:lnTo>
                  <a:pt x="3039630" y="443864"/>
                </a:lnTo>
                <a:lnTo>
                  <a:pt x="3329200" y="443864"/>
                </a:lnTo>
                <a:lnTo>
                  <a:pt x="3299846" y="369824"/>
                </a:lnTo>
                <a:lnTo>
                  <a:pt x="3067189" y="369824"/>
                </a:lnTo>
                <a:lnTo>
                  <a:pt x="3132721" y="168528"/>
                </a:lnTo>
                <a:lnTo>
                  <a:pt x="3220040" y="168528"/>
                </a:lnTo>
                <a:lnTo>
                  <a:pt x="3153930" y="1777"/>
                </a:lnTo>
                <a:close/>
              </a:path>
              <a:path w="4984115" h="573405">
                <a:moveTo>
                  <a:pt x="3329200" y="443864"/>
                </a:moveTo>
                <a:lnTo>
                  <a:pt x="3226447" y="443864"/>
                </a:lnTo>
                <a:lnTo>
                  <a:pt x="3266198" y="554354"/>
                </a:lnTo>
                <a:lnTo>
                  <a:pt x="3373005" y="554354"/>
                </a:lnTo>
                <a:lnTo>
                  <a:pt x="3329200" y="443864"/>
                </a:lnTo>
                <a:close/>
              </a:path>
              <a:path w="4984115" h="573405">
                <a:moveTo>
                  <a:pt x="3220040" y="168528"/>
                </a:moveTo>
                <a:lnTo>
                  <a:pt x="3132721" y="168528"/>
                </a:lnTo>
                <a:lnTo>
                  <a:pt x="3198126" y="369824"/>
                </a:lnTo>
                <a:lnTo>
                  <a:pt x="3299846" y="369824"/>
                </a:lnTo>
                <a:lnTo>
                  <a:pt x="3220040" y="168528"/>
                </a:lnTo>
                <a:close/>
              </a:path>
              <a:path w="4984115" h="573405">
                <a:moveTo>
                  <a:pt x="3582301" y="3683"/>
                </a:moveTo>
                <a:lnTo>
                  <a:pt x="3564226" y="3851"/>
                </a:lnTo>
                <a:lnTo>
                  <a:pt x="3543519" y="4365"/>
                </a:lnTo>
                <a:lnTo>
                  <a:pt x="3438174" y="9102"/>
                </a:lnTo>
                <a:lnTo>
                  <a:pt x="3431171" y="9271"/>
                </a:lnTo>
                <a:lnTo>
                  <a:pt x="3431171" y="554354"/>
                </a:lnTo>
                <a:lnTo>
                  <a:pt x="3531628" y="554354"/>
                </a:lnTo>
                <a:lnTo>
                  <a:pt x="3531628" y="326644"/>
                </a:lnTo>
                <a:lnTo>
                  <a:pt x="3700849" y="326644"/>
                </a:lnTo>
                <a:lnTo>
                  <a:pt x="3689108" y="308737"/>
                </a:lnTo>
                <a:lnTo>
                  <a:pt x="3709916" y="299090"/>
                </a:lnTo>
                <a:lnTo>
                  <a:pt x="3728891" y="286527"/>
                </a:lnTo>
                <a:lnTo>
                  <a:pt x="3746008" y="271035"/>
                </a:lnTo>
                <a:lnTo>
                  <a:pt x="3761244" y="252602"/>
                </a:lnTo>
                <a:lnTo>
                  <a:pt x="3764669" y="247014"/>
                </a:lnTo>
                <a:lnTo>
                  <a:pt x="3572649" y="247014"/>
                </a:lnTo>
                <a:lnTo>
                  <a:pt x="3564793" y="246872"/>
                </a:lnTo>
                <a:lnTo>
                  <a:pt x="3555330" y="246443"/>
                </a:lnTo>
                <a:lnTo>
                  <a:pt x="3544271" y="245729"/>
                </a:lnTo>
                <a:lnTo>
                  <a:pt x="3531628" y="244728"/>
                </a:lnTo>
                <a:lnTo>
                  <a:pt x="3531628" y="93345"/>
                </a:lnTo>
                <a:lnTo>
                  <a:pt x="3540105" y="92364"/>
                </a:lnTo>
                <a:lnTo>
                  <a:pt x="3548392" y="91693"/>
                </a:lnTo>
                <a:lnTo>
                  <a:pt x="3556488" y="91309"/>
                </a:lnTo>
                <a:lnTo>
                  <a:pt x="3564394" y="91186"/>
                </a:lnTo>
                <a:lnTo>
                  <a:pt x="3774923" y="91186"/>
                </a:lnTo>
                <a:lnTo>
                  <a:pt x="3772996" y="85714"/>
                </a:lnTo>
                <a:lnTo>
                  <a:pt x="3751807" y="56183"/>
                </a:lnTo>
                <a:lnTo>
                  <a:pt x="3722144" y="33214"/>
                </a:lnTo>
                <a:lnTo>
                  <a:pt x="3684005" y="16808"/>
                </a:lnTo>
                <a:lnTo>
                  <a:pt x="3637391" y="6964"/>
                </a:lnTo>
                <a:lnTo>
                  <a:pt x="3582301" y="3683"/>
                </a:lnTo>
                <a:close/>
              </a:path>
              <a:path w="4984115" h="573405">
                <a:moveTo>
                  <a:pt x="3700849" y="326644"/>
                </a:moveTo>
                <a:lnTo>
                  <a:pt x="3531628" y="326644"/>
                </a:lnTo>
                <a:lnTo>
                  <a:pt x="3550323" y="327667"/>
                </a:lnTo>
                <a:lnTo>
                  <a:pt x="3581045" y="329001"/>
                </a:lnTo>
                <a:lnTo>
                  <a:pt x="3593096" y="329311"/>
                </a:lnTo>
                <a:lnTo>
                  <a:pt x="3738511" y="554354"/>
                </a:lnTo>
                <a:lnTo>
                  <a:pt x="3850144" y="554354"/>
                </a:lnTo>
                <a:lnTo>
                  <a:pt x="3700849" y="326644"/>
                </a:lnTo>
                <a:close/>
              </a:path>
              <a:path w="4984115" h="573405">
                <a:moveTo>
                  <a:pt x="3774923" y="91186"/>
                </a:moveTo>
                <a:lnTo>
                  <a:pt x="3564394" y="91186"/>
                </a:lnTo>
                <a:lnTo>
                  <a:pt x="3594612" y="92186"/>
                </a:lnTo>
                <a:lnTo>
                  <a:pt x="3620496" y="95186"/>
                </a:lnTo>
                <a:lnTo>
                  <a:pt x="3659263" y="107187"/>
                </a:lnTo>
                <a:lnTo>
                  <a:pt x="3687606" y="144728"/>
                </a:lnTo>
                <a:lnTo>
                  <a:pt x="3689489" y="163322"/>
                </a:lnTo>
                <a:lnTo>
                  <a:pt x="3687727" y="186043"/>
                </a:lnTo>
                <a:lnTo>
                  <a:pt x="3661295" y="229870"/>
                </a:lnTo>
                <a:lnTo>
                  <a:pt x="3625116" y="242728"/>
                </a:lnTo>
                <a:lnTo>
                  <a:pt x="3572649" y="247014"/>
                </a:lnTo>
                <a:lnTo>
                  <a:pt x="3764669" y="247014"/>
                </a:lnTo>
                <a:lnTo>
                  <a:pt x="3773766" y="232169"/>
                </a:lnTo>
                <a:lnTo>
                  <a:pt x="3782739" y="210677"/>
                </a:lnTo>
                <a:lnTo>
                  <a:pt x="3788140" y="188112"/>
                </a:lnTo>
                <a:lnTo>
                  <a:pt x="3789946" y="164464"/>
                </a:lnTo>
                <a:lnTo>
                  <a:pt x="3785709" y="121808"/>
                </a:lnTo>
                <a:lnTo>
                  <a:pt x="3774923" y="91186"/>
                </a:lnTo>
                <a:close/>
              </a:path>
              <a:path w="4984115" h="573405">
                <a:moveTo>
                  <a:pt x="4622939" y="9271"/>
                </a:moveTo>
                <a:lnTo>
                  <a:pt x="4520323" y="9271"/>
                </a:lnTo>
                <a:lnTo>
                  <a:pt x="4704092" y="330708"/>
                </a:lnTo>
                <a:lnTo>
                  <a:pt x="4704092" y="554354"/>
                </a:lnTo>
                <a:lnTo>
                  <a:pt x="4800866" y="554354"/>
                </a:lnTo>
                <a:lnTo>
                  <a:pt x="4800866" y="330708"/>
                </a:lnTo>
                <a:lnTo>
                  <a:pt x="4851481" y="241808"/>
                </a:lnTo>
                <a:lnTo>
                  <a:pt x="4752098" y="241808"/>
                </a:lnTo>
                <a:lnTo>
                  <a:pt x="4622939" y="9271"/>
                </a:lnTo>
                <a:close/>
              </a:path>
              <a:path w="4984115" h="573405">
                <a:moveTo>
                  <a:pt x="4983873" y="9271"/>
                </a:moveTo>
                <a:lnTo>
                  <a:pt x="4881511" y="9271"/>
                </a:lnTo>
                <a:lnTo>
                  <a:pt x="4752098" y="241808"/>
                </a:lnTo>
                <a:lnTo>
                  <a:pt x="4851481" y="241808"/>
                </a:lnTo>
                <a:lnTo>
                  <a:pt x="4983873" y="9271"/>
                </a:lnTo>
                <a:close/>
              </a:path>
              <a:path w="4984115" h="573405">
                <a:moveTo>
                  <a:pt x="4329696" y="95250"/>
                </a:moveTo>
                <a:lnTo>
                  <a:pt x="4232922" y="95250"/>
                </a:lnTo>
                <a:lnTo>
                  <a:pt x="4232922" y="554354"/>
                </a:lnTo>
                <a:lnTo>
                  <a:pt x="4329696" y="554354"/>
                </a:lnTo>
                <a:lnTo>
                  <a:pt x="4329696" y="95250"/>
                </a:lnTo>
                <a:close/>
              </a:path>
              <a:path w="4984115" h="573405">
                <a:moveTo>
                  <a:pt x="4510798" y="9271"/>
                </a:moveTo>
                <a:lnTo>
                  <a:pt x="4059567" y="9271"/>
                </a:lnTo>
                <a:lnTo>
                  <a:pt x="4059567" y="95250"/>
                </a:lnTo>
                <a:lnTo>
                  <a:pt x="4510798" y="95250"/>
                </a:lnTo>
                <a:lnTo>
                  <a:pt x="4510798" y="9271"/>
                </a:lnTo>
                <a:close/>
              </a:path>
              <a:path w="4984115" h="573405">
                <a:moveTo>
                  <a:pt x="3994670" y="9271"/>
                </a:moveTo>
                <a:lnTo>
                  <a:pt x="3897896" y="9271"/>
                </a:lnTo>
                <a:lnTo>
                  <a:pt x="3897896" y="554354"/>
                </a:lnTo>
                <a:lnTo>
                  <a:pt x="3994670" y="554354"/>
                </a:lnTo>
                <a:lnTo>
                  <a:pt x="3994670" y="9271"/>
                </a:lnTo>
                <a:close/>
              </a:path>
              <a:path w="4984115" h="573405">
                <a:moveTo>
                  <a:pt x="2624213" y="9271"/>
                </a:moveTo>
                <a:lnTo>
                  <a:pt x="2527439" y="9271"/>
                </a:lnTo>
                <a:lnTo>
                  <a:pt x="2527439" y="554354"/>
                </a:lnTo>
                <a:lnTo>
                  <a:pt x="2870593" y="554354"/>
                </a:lnTo>
                <a:lnTo>
                  <a:pt x="2870593" y="468375"/>
                </a:lnTo>
                <a:lnTo>
                  <a:pt x="2624213" y="468375"/>
                </a:lnTo>
                <a:lnTo>
                  <a:pt x="2624213" y="9271"/>
                </a:lnTo>
                <a:close/>
              </a:path>
              <a:path w="4984115" h="573405">
                <a:moveTo>
                  <a:pt x="207619" y="161416"/>
                </a:moveTo>
                <a:lnTo>
                  <a:pt x="110883" y="161416"/>
                </a:lnTo>
                <a:lnTo>
                  <a:pt x="110883" y="554354"/>
                </a:lnTo>
                <a:lnTo>
                  <a:pt x="207619" y="554354"/>
                </a:lnTo>
                <a:lnTo>
                  <a:pt x="207619" y="161416"/>
                </a:lnTo>
                <a:close/>
              </a:path>
              <a:path w="4984115" h="573405">
                <a:moveTo>
                  <a:pt x="207619" y="6985"/>
                </a:moveTo>
                <a:lnTo>
                  <a:pt x="168922" y="6985"/>
                </a:lnTo>
                <a:lnTo>
                  <a:pt x="135068" y="43632"/>
                </a:lnTo>
                <a:lnTo>
                  <a:pt x="95629" y="77184"/>
                </a:lnTo>
                <a:lnTo>
                  <a:pt x="50606" y="107640"/>
                </a:lnTo>
                <a:lnTo>
                  <a:pt x="0" y="135000"/>
                </a:lnTo>
                <a:lnTo>
                  <a:pt x="0" y="228091"/>
                </a:lnTo>
                <a:lnTo>
                  <a:pt x="110883" y="161416"/>
                </a:lnTo>
                <a:lnTo>
                  <a:pt x="207619" y="161416"/>
                </a:lnTo>
                <a:lnTo>
                  <a:pt x="207619" y="6985"/>
                </a:lnTo>
                <a:close/>
              </a:path>
              <a:path w="4984115" h="573405">
                <a:moveTo>
                  <a:pt x="2284742" y="0"/>
                </a:moveTo>
                <a:lnTo>
                  <a:pt x="2232521" y="5074"/>
                </a:lnTo>
                <a:lnTo>
                  <a:pt x="2185206" y="20304"/>
                </a:lnTo>
                <a:lnTo>
                  <a:pt x="2142796" y="45702"/>
                </a:lnTo>
                <a:lnTo>
                  <a:pt x="2105291" y="81279"/>
                </a:lnTo>
                <a:lnTo>
                  <a:pt x="2074547" y="124408"/>
                </a:lnTo>
                <a:lnTo>
                  <a:pt x="2052602" y="172466"/>
                </a:lnTo>
                <a:lnTo>
                  <a:pt x="2039444" y="225476"/>
                </a:lnTo>
                <a:lnTo>
                  <a:pt x="2035060" y="283463"/>
                </a:lnTo>
                <a:lnTo>
                  <a:pt x="2039013" y="344995"/>
                </a:lnTo>
                <a:lnTo>
                  <a:pt x="2050872" y="399668"/>
                </a:lnTo>
                <a:lnTo>
                  <a:pt x="2070636" y="447484"/>
                </a:lnTo>
                <a:lnTo>
                  <a:pt x="2098306" y="488441"/>
                </a:lnTo>
                <a:lnTo>
                  <a:pt x="2133120" y="521352"/>
                </a:lnTo>
                <a:lnTo>
                  <a:pt x="2174316" y="544845"/>
                </a:lnTo>
                <a:lnTo>
                  <a:pt x="2221893" y="558932"/>
                </a:lnTo>
                <a:lnTo>
                  <a:pt x="2275852" y="563626"/>
                </a:lnTo>
                <a:lnTo>
                  <a:pt x="2329496" y="559696"/>
                </a:lnTo>
                <a:lnTo>
                  <a:pt x="2376293" y="547909"/>
                </a:lnTo>
                <a:lnTo>
                  <a:pt x="2416209" y="528264"/>
                </a:lnTo>
                <a:lnTo>
                  <a:pt x="2449207" y="500761"/>
                </a:lnTo>
                <a:lnTo>
                  <a:pt x="2435903" y="477647"/>
                </a:lnTo>
                <a:lnTo>
                  <a:pt x="2283599" y="477647"/>
                </a:lnTo>
                <a:lnTo>
                  <a:pt x="2251645" y="474452"/>
                </a:lnTo>
                <a:lnTo>
                  <a:pt x="2197785" y="448821"/>
                </a:lnTo>
                <a:lnTo>
                  <a:pt x="2158234" y="398434"/>
                </a:lnTo>
                <a:lnTo>
                  <a:pt x="2138041" y="329005"/>
                </a:lnTo>
                <a:lnTo>
                  <a:pt x="2135517" y="287527"/>
                </a:lnTo>
                <a:lnTo>
                  <a:pt x="2138252" y="245711"/>
                </a:lnTo>
                <a:lnTo>
                  <a:pt x="2146439" y="207692"/>
                </a:lnTo>
                <a:lnTo>
                  <a:pt x="2179078" y="143001"/>
                </a:lnTo>
                <a:lnTo>
                  <a:pt x="2228799" y="100202"/>
                </a:lnTo>
                <a:lnTo>
                  <a:pt x="2290711" y="85978"/>
                </a:lnTo>
                <a:lnTo>
                  <a:pt x="2410955" y="85978"/>
                </a:lnTo>
                <a:lnTo>
                  <a:pt x="2434729" y="38353"/>
                </a:lnTo>
                <a:lnTo>
                  <a:pt x="2404275" y="21538"/>
                </a:lnTo>
                <a:lnTo>
                  <a:pt x="2369118" y="9556"/>
                </a:lnTo>
                <a:lnTo>
                  <a:pt x="2329270" y="2385"/>
                </a:lnTo>
                <a:lnTo>
                  <a:pt x="2284742" y="0"/>
                </a:lnTo>
                <a:close/>
              </a:path>
              <a:path w="4984115" h="573405">
                <a:moveTo>
                  <a:pt x="2404249" y="422655"/>
                </a:moveTo>
                <a:lnTo>
                  <a:pt x="2380361" y="446732"/>
                </a:lnTo>
                <a:lnTo>
                  <a:pt x="2352306" y="463915"/>
                </a:lnTo>
                <a:lnTo>
                  <a:pt x="2320060" y="474216"/>
                </a:lnTo>
                <a:lnTo>
                  <a:pt x="2283599" y="477647"/>
                </a:lnTo>
                <a:lnTo>
                  <a:pt x="2435903" y="477647"/>
                </a:lnTo>
                <a:lnTo>
                  <a:pt x="2404249" y="422655"/>
                </a:lnTo>
                <a:close/>
              </a:path>
              <a:path w="4984115" h="573405">
                <a:moveTo>
                  <a:pt x="2410955" y="85978"/>
                </a:moveTo>
                <a:lnTo>
                  <a:pt x="2290711" y="85978"/>
                </a:lnTo>
                <a:lnTo>
                  <a:pt x="2324146" y="87983"/>
                </a:lnTo>
                <a:lnTo>
                  <a:pt x="2352640" y="94011"/>
                </a:lnTo>
                <a:lnTo>
                  <a:pt x="2376204" y="104088"/>
                </a:lnTo>
                <a:lnTo>
                  <a:pt x="2394851" y="118237"/>
                </a:lnTo>
                <a:lnTo>
                  <a:pt x="2410955" y="8597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13307" y="1056894"/>
            <a:ext cx="135724" cy="13601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670934" y="787654"/>
            <a:ext cx="131445" cy="201295"/>
          </a:xfrm>
          <a:custGeom>
            <a:avLst/>
            <a:gdLst/>
            <a:ahLst/>
            <a:cxnLst/>
            <a:rect l="l" t="t" r="r" b="b"/>
            <a:pathLst>
              <a:path w="131445" h="201294">
                <a:moveTo>
                  <a:pt x="65531" y="0"/>
                </a:moveTo>
                <a:lnTo>
                  <a:pt x="0" y="201295"/>
                </a:lnTo>
                <a:lnTo>
                  <a:pt x="130937" y="201295"/>
                </a:lnTo>
                <a:lnTo>
                  <a:pt x="65531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134484" y="709422"/>
            <a:ext cx="159638" cy="15760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124069" y="628395"/>
            <a:ext cx="463550" cy="545465"/>
          </a:xfrm>
          <a:custGeom>
            <a:avLst/>
            <a:gdLst/>
            <a:ahLst/>
            <a:cxnLst/>
            <a:rect l="l" t="t" r="r" b="b"/>
            <a:pathLst>
              <a:path w="463550" h="545465">
                <a:moveTo>
                  <a:pt x="0" y="0"/>
                </a:moveTo>
                <a:lnTo>
                  <a:pt x="102615" y="0"/>
                </a:lnTo>
                <a:lnTo>
                  <a:pt x="231775" y="232537"/>
                </a:lnTo>
                <a:lnTo>
                  <a:pt x="361188" y="0"/>
                </a:lnTo>
                <a:lnTo>
                  <a:pt x="463550" y="0"/>
                </a:lnTo>
                <a:lnTo>
                  <a:pt x="280542" y="321437"/>
                </a:lnTo>
                <a:lnTo>
                  <a:pt x="280542" y="545083"/>
                </a:lnTo>
                <a:lnTo>
                  <a:pt x="183768" y="545083"/>
                </a:lnTo>
                <a:lnTo>
                  <a:pt x="183768" y="321437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663313" y="628395"/>
            <a:ext cx="451484" cy="545465"/>
          </a:xfrm>
          <a:custGeom>
            <a:avLst/>
            <a:gdLst/>
            <a:ahLst/>
            <a:cxnLst/>
            <a:rect l="l" t="t" r="r" b="b"/>
            <a:pathLst>
              <a:path w="451485" h="545465">
                <a:moveTo>
                  <a:pt x="0" y="0"/>
                </a:moveTo>
                <a:lnTo>
                  <a:pt x="451231" y="0"/>
                </a:lnTo>
                <a:lnTo>
                  <a:pt x="451231" y="85978"/>
                </a:lnTo>
                <a:lnTo>
                  <a:pt x="270128" y="85978"/>
                </a:lnTo>
                <a:lnTo>
                  <a:pt x="270128" y="545083"/>
                </a:lnTo>
                <a:lnTo>
                  <a:pt x="173354" y="545083"/>
                </a:lnTo>
                <a:lnTo>
                  <a:pt x="173354" y="85978"/>
                </a:lnTo>
                <a:lnTo>
                  <a:pt x="0" y="85978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501641" y="628395"/>
            <a:ext cx="97155" cy="545465"/>
          </a:xfrm>
          <a:custGeom>
            <a:avLst/>
            <a:gdLst/>
            <a:ahLst/>
            <a:cxnLst/>
            <a:rect l="l" t="t" r="r" b="b"/>
            <a:pathLst>
              <a:path w="97154" h="545465">
                <a:moveTo>
                  <a:pt x="0" y="0"/>
                </a:moveTo>
                <a:lnTo>
                  <a:pt x="96774" y="0"/>
                </a:lnTo>
                <a:lnTo>
                  <a:pt x="96774" y="545083"/>
                </a:lnTo>
                <a:lnTo>
                  <a:pt x="0" y="545083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131185" y="628395"/>
            <a:ext cx="343535" cy="545465"/>
          </a:xfrm>
          <a:custGeom>
            <a:avLst/>
            <a:gdLst/>
            <a:ahLst/>
            <a:cxnLst/>
            <a:rect l="l" t="t" r="r" b="b"/>
            <a:pathLst>
              <a:path w="343535" h="545465">
                <a:moveTo>
                  <a:pt x="0" y="0"/>
                </a:moveTo>
                <a:lnTo>
                  <a:pt x="96773" y="0"/>
                </a:lnTo>
                <a:lnTo>
                  <a:pt x="96773" y="459104"/>
                </a:lnTo>
                <a:lnTo>
                  <a:pt x="343153" y="459104"/>
                </a:lnTo>
                <a:lnTo>
                  <a:pt x="343153" y="545083"/>
                </a:lnTo>
                <a:lnTo>
                  <a:pt x="0" y="545083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03745" y="626109"/>
            <a:ext cx="207645" cy="547370"/>
          </a:xfrm>
          <a:custGeom>
            <a:avLst/>
            <a:gdLst/>
            <a:ahLst/>
            <a:cxnLst/>
            <a:rect l="l" t="t" r="r" b="b"/>
            <a:pathLst>
              <a:path w="207645" h="547369">
                <a:moveTo>
                  <a:pt x="168922" y="0"/>
                </a:moveTo>
                <a:lnTo>
                  <a:pt x="207619" y="0"/>
                </a:lnTo>
                <a:lnTo>
                  <a:pt x="207619" y="547369"/>
                </a:lnTo>
                <a:lnTo>
                  <a:pt x="110883" y="547369"/>
                </a:lnTo>
                <a:lnTo>
                  <a:pt x="110883" y="154431"/>
                </a:lnTo>
                <a:lnTo>
                  <a:pt x="0" y="221106"/>
                </a:lnTo>
                <a:lnTo>
                  <a:pt x="0" y="128015"/>
                </a:lnTo>
                <a:lnTo>
                  <a:pt x="50606" y="100655"/>
                </a:lnTo>
                <a:lnTo>
                  <a:pt x="95629" y="70199"/>
                </a:lnTo>
                <a:lnTo>
                  <a:pt x="135068" y="36647"/>
                </a:lnTo>
                <a:lnTo>
                  <a:pt x="168922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034916" y="622808"/>
            <a:ext cx="419100" cy="551180"/>
          </a:xfrm>
          <a:custGeom>
            <a:avLst/>
            <a:gdLst/>
            <a:ahLst/>
            <a:cxnLst/>
            <a:rect l="l" t="t" r="r" b="b"/>
            <a:pathLst>
              <a:path w="419100" h="551180">
                <a:moveTo>
                  <a:pt x="151130" y="0"/>
                </a:moveTo>
                <a:lnTo>
                  <a:pt x="206219" y="3281"/>
                </a:lnTo>
                <a:lnTo>
                  <a:pt x="252833" y="13125"/>
                </a:lnTo>
                <a:lnTo>
                  <a:pt x="290972" y="29531"/>
                </a:lnTo>
                <a:lnTo>
                  <a:pt x="341824" y="82031"/>
                </a:lnTo>
                <a:lnTo>
                  <a:pt x="354537" y="118125"/>
                </a:lnTo>
                <a:lnTo>
                  <a:pt x="358775" y="160781"/>
                </a:lnTo>
                <a:lnTo>
                  <a:pt x="356969" y="184429"/>
                </a:lnTo>
                <a:lnTo>
                  <a:pt x="342594" y="228486"/>
                </a:lnTo>
                <a:lnTo>
                  <a:pt x="314836" y="267352"/>
                </a:lnTo>
                <a:lnTo>
                  <a:pt x="278745" y="295407"/>
                </a:lnTo>
                <a:lnTo>
                  <a:pt x="257937" y="305053"/>
                </a:lnTo>
                <a:lnTo>
                  <a:pt x="418973" y="550671"/>
                </a:lnTo>
                <a:lnTo>
                  <a:pt x="307340" y="550671"/>
                </a:lnTo>
                <a:lnTo>
                  <a:pt x="161925" y="325627"/>
                </a:lnTo>
                <a:lnTo>
                  <a:pt x="149873" y="325318"/>
                </a:lnTo>
                <a:lnTo>
                  <a:pt x="135620" y="324770"/>
                </a:lnTo>
                <a:lnTo>
                  <a:pt x="119151" y="323984"/>
                </a:lnTo>
                <a:lnTo>
                  <a:pt x="100457" y="322961"/>
                </a:lnTo>
                <a:lnTo>
                  <a:pt x="100457" y="550671"/>
                </a:lnTo>
                <a:lnTo>
                  <a:pt x="0" y="550671"/>
                </a:lnTo>
                <a:lnTo>
                  <a:pt x="0" y="5587"/>
                </a:lnTo>
                <a:lnTo>
                  <a:pt x="7002" y="5419"/>
                </a:lnTo>
                <a:lnTo>
                  <a:pt x="19827" y="4905"/>
                </a:lnTo>
                <a:lnTo>
                  <a:pt x="38486" y="4034"/>
                </a:lnTo>
                <a:lnTo>
                  <a:pt x="62992" y="2793"/>
                </a:lnTo>
                <a:lnTo>
                  <a:pt x="88997" y="1553"/>
                </a:lnTo>
                <a:lnTo>
                  <a:pt x="112347" y="682"/>
                </a:lnTo>
                <a:lnTo>
                  <a:pt x="133054" y="168"/>
                </a:lnTo>
                <a:lnTo>
                  <a:pt x="151130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497960" y="620902"/>
            <a:ext cx="478790" cy="553085"/>
          </a:xfrm>
          <a:custGeom>
            <a:avLst/>
            <a:gdLst/>
            <a:ahLst/>
            <a:cxnLst/>
            <a:rect l="l" t="t" r="r" b="b"/>
            <a:pathLst>
              <a:path w="478789" h="553085">
                <a:moveTo>
                  <a:pt x="217297" y="0"/>
                </a:moveTo>
                <a:lnTo>
                  <a:pt x="259714" y="0"/>
                </a:lnTo>
                <a:lnTo>
                  <a:pt x="478789" y="552576"/>
                </a:lnTo>
                <a:lnTo>
                  <a:pt x="371983" y="552576"/>
                </a:lnTo>
                <a:lnTo>
                  <a:pt x="332231" y="442087"/>
                </a:lnTo>
                <a:lnTo>
                  <a:pt x="145414" y="442087"/>
                </a:lnTo>
                <a:lnTo>
                  <a:pt x="107441" y="552576"/>
                </a:lnTo>
                <a:lnTo>
                  <a:pt x="0" y="552576"/>
                </a:lnTo>
                <a:lnTo>
                  <a:pt x="217297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638805" y="619125"/>
            <a:ext cx="414655" cy="563880"/>
          </a:xfrm>
          <a:custGeom>
            <a:avLst/>
            <a:gdLst/>
            <a:ahLst/>
            <a:cxnLst/>
            <a:rect l="l" t="t" r="r" b="b"/>
            <a:pathLst>
              <a:path w="414655" h="563880">
                <a:moveTo>
                  <a:pt x="249681" y="0"/>
                </a:moveTo>
                <a:lnTo>
                  <a:pt x="294209" y="2385"/>
                </a:lnTo>
                <a:lnTo>
                  <a:pt x="334057" y="9556"/>
                </a:lnTo>
                <a:lnTo>
                  <a:pt x="369214" y="21538"/>
                </a:lnTo>
                <a:lnTo>
                  <a:pt x="399669" y="38353"/>
                </a:lnTo>
                <a:lnTo>
                  <a:pt x="359791" y="118237"/>
                </a:lnTo>
                <a:lnTo>
                  <a:pt x="341143" y="104088"/>
                </a:lnTo>
                <a:lnTo>
                  <a:pt x="317579" y="94011"/>
                </a:lnTo>
                <a:lnTo>
                  <a:pt x="289085" y="87983"/>
                </a:lnTo>
                <a:lnTo>
                  <a:pt x="255650" y="85978"/>
                </a:lnTo>
                <a:lnTo>
                  <a:pt x="223170" y="89531"/>
                </a:lnTo>
                <a:lnTo>
                  <a:pt x="167354" y="118018"/>
                </a:lnTo>
                <a:lnTo>
                  <a:pt x="124995" y="173460"/>
                </a:lnTo>
                <a:lnTo>
                  <a:pt x="103191" y="245711"/>
                </a:lnTo>
                <a:lnTo>
                  <a:pt x="100456" y="287527"/>
                </a:lnTo>
                <a:lnTo>
                  <a:pt x="102981" y="329005"/>
                </a:lnTo>
                <a:lnTo>
                  <a:pt x="123174" y="398434"/>
                </a:lnTo>
                <a:lnTo>
                  <a:pt x="162724" y="448821"/>
                </a:lnTo>
                <a:lnTo>
                  <a:pt x="216584" y="474452"/>
                </a:lnTo>
                <a:lnTo>
                  <a:pt x="248538" y="477647"/>
                </a:lnTo>
                <a:lnTo>
                  <a:pt x="284999" y="474216"/>
                </a:lnTo>
                <a:lnTo>
                  <a:pt x="317245" y="463915"/>
                </a:lnTo>
                <a:lnTo>
                  <a:pt x="345301" y="446732"/>
                </a:lnTo>
                <a:lnTo>
                  <a:pt x="369188" y="422655"/>
                </a:lnTo>
                <a:lnTo>
                  <a:pt x="414146" y="500761"/>
                </a:lnTo>
                <a:lnTo>
                  <a:pt x="381148" y="528264"/>
                </a:lnTo>
                <a:lnTo>
                  <a:pt x="341233" y="547909"/>
                </a:lnTo>
                <a:lnTo>
                  <a:pt x="294435" y="559696"/>
                </a:lnTo>
                <a:lnTo>
                  <a:pt x="240792" y="563626"/>
                </a:lnTo>
                <a:lnTo>
                  <a:pt x="186832" y="558932"/>
                </a:lnTo>
                <a:lnTo>
                  <a:pt x="139255" y="544845"/>
                </a:lnTo>
                <a:lnTo>
                  <a:pt x="98059" y="521352"/>
                </a:lnTo>
                <a:lnTo>
                  <a:pt x="63245" y="488441"/>
                </a:lnTo>
                <a:lnTo>
                  <a:pt x="35575" y="447484"/>
                </a:lnTo>
                <a:lnTo>
                  <a:pt x="15811" y="399668"/>
                </a:lnTo>
                <a:lnTo>
                  <a:pt x="3952" y="344995"/>
                </a:lnTo>
                <a:lnTo>
                  <a:pt x="0" y="283463"/>
                </a:lnTo>
                <a:lnTo>
                  <a:pt x="4383" y="225476"/>
                </a:lnTo>
                <a:lnTo>
                  <a:pt x="17541" y="172466"/>
                </a:lnTo>
                <a:lnTo>
                  <a:pt x="39487" y="124408"/>
                </a:lnTo>
                <a:lnTo>
                  <a:pt x="70231" y="81279"/>
                </a:lnTo>
                <a:lnTo>
                  <a:pt x="107735" y="45702"/>
                </a:lnTo>
                <a:lnTo>
                  <a:pt x="150145" y="20304"/>
                </a:lnTo>
                <a:lnTo>
                  <a:pt x="197461" y="5074"/>
                </a:lnTo>
                <a:lnTo>
                  <a:pt x="249681" y="0"/>
                </a:lnTo>
                <a:close/>
              </a:path>
            </a:pathLst>
          </a:custGeom>
          <a:ln w="3175">
            <a:solidFill>
              <a:srgbClr val="397D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85800" y="4038599"/>
            <a:ext cx="6858000" cy="281939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535940" y="1697177"/>
            <a:ext cx="7228840" cy="14903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3200" spc="-5" dirty="0"/>
              <a:t>Clarity </a:t>
            </a:r>
            <a:r>
              <a:rPr sz="3200" dirty="0"/>
              <a:t>means </a:t>
            </a:r>
            <a:r>
              <a:rPr sz="3200" spc="-5" dirty="0"/>
              <a:t>“getting your message </a:t>
            </a:r>
            <a:r>
              <a:rPr sz="3200" dirty="0"/>
              <a:t>so  </a:t>
            </a:r>
            <a:r>
              <a:rPr sz="3200" spc="-5" dirty="0"/>
              <a:t>that </a:t>
            </a:r>
            <a:r>
              <a:rPr sz="3200" dirty="0"/>
              <a:t>reader </a:t>
            </a:r>
            <a:r>
              <a:rPr sz="3200" spc="-5" dirty="0"/>
              <a:t>can </a:t>
            </a:r>
            <a:r>
              <a:rPr sz="3200" dirty="0"/>
              <a:t>understand </a:t>
            </a:r>
            <a:r>
              <a:rPr sz="3200" spc="-5" dirty="0"/>
              <a:t>easily what  the writer </a:t>
            </a:r>
            <a:r>
              <a:rPr sz="3200" dirty="0"/>
              <a:t>trying </a:t>
            </a:r>
            <a:r>
              <a:rPr sz="3200" spc="-5" dirty="0"/>
              <a:t>to</a:t>
            </a:r>
            <a:r>
              <a:rPr sz="3200" spc="5" dirty="0"/>
              <a:t> </a:t>
            </a:r>
            <a:r>
              <a:rPr sz="3200" spc="-55" dirty="0"/>
              <a:t>convey.”</a:t>
            </a:r>
            <a:endParaRPr sz="3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09955" y="298704"/>
            <a:ext cx="7336535" cy="1237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320040"/>
            <a:ext cx="7242048" cy="1142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320040"/>
            <a:ext cx="7242175" cy="1143000"/>
          </a:xfrm>
          <a:custGeom>
            <a:avLst/>
            <a:gdLst/>
            <a:ahLst/>
            <a:cxnLst/>
            <a:rect l="l" t="t" r="r" b="b"/>
            <a:pathLst>
              <a:path w="7242175" h="1143000">
                <a:moveTo>
                  <a:pt x="0" y="1142999"/>
                </a:moveTo>
                <a:lnTo>
                  <a:pt x="7242048" y="1142999"/>
                </a:lnTo>
                <a:lnTo>
                  <a:pt x="7242048" y="0"/>
                </a:lnTo>
                <a:lnTo>
                  <a:pt x="0" y="0"/>
                </a:lnTo>
                <a:lnTo>
                  <a:pt x="0" y="1142999"/>
                </a:lnTo>
                <a:close/>
              </a:path>
            </a:pathLst>
          </a:custGeom>
          <a:ln w="12192">
            <a:solidFill>
              <a:srgbClr val="B83C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83869" y="617855"/>
            <a:ext cx="5895314" cy="57505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83540" y="1926463"/>
            <a:ext cx="4865370" cy="34404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0675" algn="l"/>
              </a:tabLst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Sentence ought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to be  proper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grammatical , 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punctuation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well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spell  or free from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any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sort of  </a:t>
            </a:r>
            <a:r>
              <a:rPr sz="3200" spc="-75" dirty="0">
                <a:solidFill>
                  <a:srgbClr val="FFFFFF"/>
                </a:solidFill>
                <a:latin typeface="Trebuchet MS"/>
                <a:cs typeface="Trebuchet MS"/>
              </a:rPr>
              <a:t>error.</a:t>
            </a:r>
            <a:endParaRPr sz="3200">
              <a:latin typeface="Trebuchet MS"/>
              <a:cs typeface="Trebuchet MS"/>
            </a:endParaRPr>
          </a:p>
          <a:p>
            <a:pPr marL="12700" marR="396875">
              <a:lnSpc>
                <a:spcPct val="100000"/>
              </a:lnSpc>
              <a:buFont typeface="Wingdings"/>
              <a:buChar char=""/>
              <a:tabLst>
                <a:tab pos="320675" algn="l"/>
              </a:tabLst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Correct idea should</a:t>
            </a:r>
            <a:r>
              <a:rPr sz="3200" spc="-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5" dirty="0">
                <a:solidFill>
                  <a:srgbClr val="FFFFFF"/>
                </a:solidFill>
                <a:latin typeface="Trebuchet MS"/>
                <a:cs typeface="Trebuchet MS"/>
              </a:rPr>
              <a:t>be 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conveyed.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334000" y="2057400"/>
            <a:ext cx="2819400" cy="31242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833</Words>
  <Application>Microsoft Office PowerPoint</Application>
  <PresentationFormat>On-screen Show (4:3)</PresentationFormat>
  <Paragraphs>118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PowerPoint Presentation</vt:lpstr>
      <vt:lpstr>Presented By: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Clarity means “getting your message so  that reader can understand easily what  the writer trying to convey.”</vt:lpstr>
      <vt:lpstr>PowerPoint Presentation</vt:lpstr>
      <vt:lpstr>Mistakes which may  occur are:</vt:lpstr>
      <vt:lpstr>PowerPoint Presentation</vt:lpstr>
      <vt:lpstr>PowerPoint Presentation</vt:lpstr>
      <vt:lpstr>…</vt:lpstr>
      <vt:lpstr>PowerPoint Presentation</vt:lpstr>
      <vt:lpstr>RULES FOR  WRITING A PRECIS</vt:lpstr>
      <vt:lpstr>There are 16 rules for precis writing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Precis should be written in indirect  speech. If there is direct speech in  the passage , it should be into change  in indirect speech.</vt:lpstr>
      <vt:lpstr>A precis should be written in your own  words and should abstain from  borrowing words from original passage</vt:lpstr>
      <vt:lpstr>You are not supposed to give any  comments , appreciative, critical on  the ideas expressed in the passage.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Exercise</vt:lpstr>
      <vt:lpstr>PowerPoint Presentation</vt:lpstr>
      <vt:lpstr>Questions: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Izhar Ahmad</cp:lastModifiedBy>
  <cp:revision>2</cp:revision>
  <dcterms:created xsi:type="dcterms:W3CDTF">2020-04-12T16:08:09Z</dcterms:created>
  <dcterms:modified xsi:type="dcterms:W3CDTF">2020-04-12T16:42:34Z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2015-02-19T00:00:00Z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2020-04-12T00:00:00Z</vt:filetime>
  </property>
</Properties>
</file>